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91" r:id="rId5"/>
    <p:sldId id="261" r:id="rId6"/>
    <p:sldId id="266" r:id="rId7"/>
    <p:sldId id="294" r:id="rId8"/>
    <p:sldId id="292" r:id="rId9"/>
    <p:sldId id="293" r:id="rId10"/>
    <p:sldId id="267" r:id="rId11"/>
    <p:sldId id="305" r:id="rId12"/>
    <p:sldId id="314" r:id="rId13"/>
    <p:sldId id="268" r:id="rId14"/>
    <p:sldId id="272" r:id="rId15"/>
    <p:sldId id="264" r:id="rId16"/>
    <p:sldId id="271" r:id="rId17"/>
    <p:sldId id="270" r:id="rId18"/>
    <p:sldId id="269" r:id="rId19"/>
    <p:sldId id="310" r:id="rId20"/>
    <p:sldId id="304" r:id="rId21"/>
    <p:sldId id="32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18" autoAdjust="0"/>
    <p:restoredTop sz="94660"/>
  </p:normalViewPr>
  <p:slideViewPr>
    <p:cSldViewPr>
      <p:cViewPr>
        <p:scale>
          <a:sx n="80" d="100"/>
          <a:sy n="80" d="100"/>
        </p:scale>
        <p:origin x="-10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60EC-EE60-49AE-A0DF-6E2F266909EC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6EFF-9AA8-4F73-B064-9C8B3AA3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66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60EC-EE60-49AE-A0DF-6E2F266909EC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6EFF-9AA8-4F73-B064-9C8B3AA3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12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60EC-EE60-49AE-A0DF-6E2F266909EC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6EFF-9AA8-4F73-B064-9C8B3AA3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15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60EC-EE60-49AE-A0DF-6E2F266909EC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6EFF-9AA8-4F73-B064-9C8B3AA3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1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60EC-EE60-49AE-A0DF-6E2F266909EC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6EFF-9AA8-4F73-B064-9C8B3AA3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9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60EC-EE60-49AE-A0DF-6E2F266909EC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6EFF-9AA8-4F73-B064-9C8B3AA3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2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60EC-EE60-49AE-A0DF-6E2F266909EC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6EFF-9AA8-4F73-B064-9C8B3AA3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5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60EC-EE60-49AE-A0DF-6E2F266909EC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6EFF-9AA8-4F73-B064-9C8B3AA3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0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60EC-EE60-49AE-A0DF-6E2F266909EC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6EFF-9AA8-4F73-B064-9C8B3AA3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46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60EC-EE60-49AE-A0DF-6E2F266909EC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6EFF-9AA8-4F73-B064-9C8B3AA3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60EC-EE60-49AE-A0DF-6E2F266909EC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6EFF-9AA8-4F73-B064-9C8B3AA3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4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A60EC-EE60-49AE-A0DF-6E2F266909EC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6EFF-9AA8-4F73-B064-9C8B3AA3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7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19104" cy="6949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838200" y="3962400"/>
            <a:ext cx="57150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-228600"/>
            <a:ext cx="10204704" cy="7391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9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114800"/>
            <a:ext cx="7772400" cy="2590800"/>
          </a:xfrm>
        </p:spPr>
        <p:txBody>
          <a:bodyPr>
            <a:normAutofit/>
          </a:bodyPr>
          <a:lstStyle/>
          <a:p>
            <a:pPr algn="r">
              <a:spcBef>
                <a:spcPts val="4200"/>
              </a:spcBef>
            </a:pPr>
            <a:r>
              <a:rPr lang="en-US" sz="5400" dirty="0" smtClean="0">
                <a:latin typeface="Arial" pitchFamily="34" charset="0"/>
                <a:cs typeface="Arial" pitchFamily="34" charset="0"/>
              </a:rPr>
              <a:t>Immunizations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Lucida Handwriting" pitchFamily="66" charset="0"/>
              </a:rPr>
              <a:t>and more</a:t>
            </a:r>
            <a:r>
              <a:rPr lang="en-US" sz="3600" dirty="0" smtClean="0">
                <a:latin typeface="Lucida Handwriting" pitchFamily="66" charset="0"/>
              </a:rPr>
              <a:t/>
            </a:r>
            <a:br>
              <a:rPr lang="en-US" sz="3600" dirty="0" smtClean="0">
                <a:latin typeface="Lucida Handwriting" pitchFamily="66" charset="0"/>
              </a:rPr>
            </a:b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 Providers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"/>
          <a:stretch/>
        </p:blipFill>
        <p:spPr bwMode="auto">
          <a:xfrm>
            <a:off x="3276600" y="-76200"/>
            <a:ext cx="5344392" cy="4114800"/>
          </a:xfrm>
          <a:prstGeom prst="rect">
            <a:avLst/>
          </a:prstGeom>
          <a:noFill/>
          <a:ln>
            <a:noFill/>
          </a:ln>
          <a:effectLst>
            <a:outerShdw blurRad="203200" dist="127000" dir="5400000" sx="102000" sy="102000" algn="ctr" rotWithShape="0">
              <a:schemeClr val="tx1">
                <a:lumMod val="85000"/>
                <a:lumOff val="15000"/>
                <a:alpha val="91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316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72" y="187260"/>
            <a:ext cx="10247972" cy="7432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 rot="16200000">
            <a:off x="3425952" y="-4035552"/>
            <a:ext cx="4267200" cy="111191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9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Wingdings"/>
              </a:rPr>
              <a:t>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Order PPD as an immunization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3999"/>
            <a:ext cx="6682997" cy="4953001"/>
          </a:xfrm>
          <a:prstGeom prst="rect">
            <a:avLst/>
          </a:prstGeom>
          <a:noFill/>
          <a:ln>
            <a:noFill/>
          </a:ln>
          <a:effectLst>
            <a:outerShdw blurRad="317500" dist="101600" dir="2700000" sx="104000" sy="104000" algn="ctr" rotWithShape="0">
              <a:schemeClr val="tx1">
                <a:lumMod val="85000"/>
                <a:lumOff val="15000"/>
                <a:alpha val="9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10"/>
          <p:cNvSpPr/>
          <p:nvPr/>
        </p:nvSpPr>
        <p:spPr>
          <a:xfrm>
            <a:off x="-188280" y="3638070"/>
            <a:ext cx="2169480" cy="629130"/>
          </a:xfrm>
          <a:custGeom>
            <a:avLst/>
            <a:gdLst>
              <a:gd name="connsiteX0" fmla="*/ 1961324 w 1994853"/>
              <a:gd name="connsiteY0" fmla="*/ 111512 h 781530"/>
              <a:gd name="connsiteX1" fmla="*/ 1872114 w 1994853"/>
              <a:gd name="connsiteY1" fmla="*/ 78058 h 781530"/>
              <a:gd name="connsiteX2" fmla="*/ 1827509 w 1994853"/>
              <a:gd name="connsiteY2" fmla="*/ 66907 h 781530"/>
              <a:gd name="connsiteX3" fmla="*/ 1794056 w 1994853"/>
              <a:gd name="connsiteY3" fmla="*/ 55756 h 781530"/>
              <a:gd name="connsiteX4" fmla="*/ 1537578 w 1994853"/>
              <a:gd name="connsiteY4" fmla="*/ 33454 h 781530"/>
              <a:gd name="connsiteX5" fmla="*/ 1102680 w 1994853"/>
              <a:gd name="connsiteY5" fmla="*/ 44605 h 781530"/>
              <a:gd name="connsiteX6" fmla="*/ 1024621 w 1994853"/>
              <a:gd name="connsiteY6" fmla="*/ 55756 h 781530"/>
              <a:gd name="connsiteX7" fmla="*/ 846202 w 1994853"/>
              <a:gd name="connsiteY7" fmla="*/ 78058 h 781530"/>
              <a:gd name="connsiteX8" fmla="*/ 656631 w 1994853"/>
              <a:gd name="connsiteY8" fmla="*/ 100361 h 781530"/>
              <a:gd name="connsiteX9" fmla="*/ 578573 w 1994853"/>
              <a:gd name="connsiteY9" fmla="*/ 122663 h 781530"/>
              <a:gd name="connsiteX10" fmla="*/ 500514 w 1994853"/>
              <a:gd name="connsiteY10" fmla="*/ 133815 h 781530"/>
              <a:gd name="connsiteX11" fmla="*/ 366700 w 1994853"/>
              <a:gd name="connsiteY11" fmla="*/ 178419 h 781530"/>
              <a:gd name="connsiteX12" fmla="*/ 299792 w 1994853"/>
              <a:gd name="connsiteY12" fmla="*/ 200722 h 781530"/>
              <a:gd name="connsiteX13" fmla="*/ 232885 w 1994853"/>
              <a:gd name="connsiteY13" fmla="*/ 223024 h 781530"/>
              <a:gd name="connsiteX14" fmla="*/ 199431 w 1994853"/>
              <a:gd name="connsiteY14" fmla="*/ 256478 h 781530"/>
              <a:gd name="connsiteX15" fmla="*/ 110221 w 1994853"/>
              <a:gd name="connsiteY15" fmla="*/ 312234 h 781530"/>
              <a:gd name="connsiteX16" fmla="*/ 43314 w 1994853"/>
              <a:gd name="connsiteY16" fmla="*/ 367990 h 781530"/>
              <a:gd name="connsiteX17" fmla="*/ 32163 w 1994853"/>
              <a:gd name="connsiteY17" fmla="*/ 613317 h 781530"/>
              <a:gd name="connsiteX18" fmla="*/ 143675 w 1994853"/>
              <a:gd name="connsiteY18" fmla="*/ 680224 h 781530"/>
              <a:gd name="connsiteX19" fmla="*/ 165978 w 1994853"/>
              <a:gd name="connsiteY19" fmla="*/ 702527 h 781530"/>
              <a:gd name="connsiteX20" fmla="*/ 310943 w 1994853"/>
              <a:gd name="connsiteY20" fmla="*/ 735980 h 781530"/>
              <a:gd name="connsiteX21" fmla="*/ 1359158 w 1994853"/>
              <a:gd name="connsiteY21" fmla="*/ 735980 h 781530"/>
              <a:gd name="connsiteX22" fmla="*/ 1571031 w 1994853"/>
              <a:gd name="connsiteY22" fmla="*/ 713678 h 781530"/>
              <a:gd name="connsiteX23" fmla="*/ 1749451 w 1994853"/>
              <a:gd name="connsiteY23" fmla="*/ 646771 h 781530"/>
              <a:gd name="connsiteX24" fmla="*/ 1872114 w 1994853"/>
              <a:gd name="connsiteY24" fmla="*/ 591015 h 781530"/>
              <a:gd name="connsiteX25" fmla="*/ 1927870 w 1994853"/>
              <a:gd name="connsiteY25" fmla="*/ 524107 h 781530"/>
              <a:gd name="connsiteX26" fmla="*/ 1950173 w 1994853"/>
              <a:gd name="connsiteY26" fmla="*/ 479502 h 781530"/>
              <a:gd name="connsiteX27" fmla="*/ 1983626 w 1994853"/>
              <a:gd name="connsiteY27" fmla="*/ 434897 h 781530"/>
              <a:gd name="connsiteX28" fmla="*/ 1994778 w 1994853"/>
              <a:gd name="connsiteY28" fmla="*/ 390293 h 781530"/>
              <a:gd name="connsiteX29" fmla="*/ 1972475 w 1994853"/>
              <a:gd name="connsiteY29" fmla="*/ 256478 h 781530"/>
              <a:gd name="connsiteX30" fmla="*/ 1950173 w 1994853"/>
              <a:gd name="connsiteY30" fmla="*/ 223024 h 781530"/>
              <a:gd name="connsiteX31" fmla="*/ 1916719 w 1994853"/>
              <a:gd name="connsiteY31" fmla="*/ 178419 h 781530"/>
              <a:gd name="connsiteX32" fmla="*/ 1816358 w 1994853"/>
              <a:gd name="connsiteY32" fmla="*/ 133815 h 781530"/>
              <a:gd name="connsiteX33" fmla="*/ 1660241 w 1994853"/>
              <a:gd name="connsiteY33" fmla="*/ 89210 h 781530"/>
              <a:gd name="connsiteX34" fmla="*/ 1537578 w 1994853"/>
              <a:gd name="connsiteY34" fmla="*/ 78058 h 781530"/>
              <a:gd name="connsiteX35" fmla="*/ 1403763 w 1994853"/>
              <a:gd name="connsiteY35" fmla="*/ 55756 h 781530"/>
              <a:gd name="connsiteX36" fmla="*/ 1225343 w 1994853"/>
              <a:gd name="connsiteY36" fmla="*/ 0 h 78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994853" h="781530">
                <a:moveTo>
                  <a:pt x="1961324" y="111512"/>
                </a:moveTo>
                <a:cubicBezTo>
                  <a:pt x="1931881" y="99735"/>
                  <a:pt x="1902697" y="86796"/>
                  <a:pt x="1872114" y="78058"/>
                </a:cubicBezTo>
                <a:cubicBezTo>
                  <a:pt x="1857378" y="73848"/>
                  <a:pt x="1842245" y="71117"/>
                  <a:pt x="1827509" y="66907"/>
                </a:cubicBezTo>
                <a:cubicBezTo>
                  <a:pt x="1816207" y="63678"/>
                  <a:pt x="1805674" y="57543"/>
                  <a:pt x="1794056" y="55756"/>
                </a:cubicBezTo>
                <a:cubicBezTo>
                  <a:pt x="1746137" y="48384"/>
                  <a:pt x="1574722" y="36311"/>
                  <a:pt x="1537578" y="33454"/>
                </a:cubicBezTo>
                <a:lnTo>
                  <a:pt x="1102680" y="44605"/>
                </a:lnTo>
                <a:cubicBezTo>
                  <a:pt x="1076421" y="45747"/>
                  <a:pt x="1050684" y="52357"/>
                  <a:pt x="1024621" y="55756"/>
                </a:cubicBezTo>
                <a:lnTo>
                  <a:pt x="846202" y="78058"/>
                </a:lnTo>
                <a:cubicBezTo>
                  <a:pt x="631458" y="102836"/>
                  <a:pt x="825903" y="76180"/>
                  <a:pt x="656631" y="100361"/>
                </a:cubicBezTo>
                <a:cubicBezTo>
                  <a:pt x="630612" y="107795"/>
                  <a:pt x="605033" y="116993"/>
                  <a:pt x="578573" y="122663"/>
                </a:cubicBezTo>
                <a:cubicBezTo>
                  <a:pt x="552873" y="128170"/>
                  <a:pt x="525932" y="127126"/>
                  <a:pt x="500514" y="133815"/>
                </a:cubicBezTo>
                <a:cubicBezTo>
                  <a:pt x="455045" y="145781"/>
                  <a:pt x="411305" y="163551"/>
                  <a:pt x="366700" y="178419"/>
                </a:cubicBezTo>
                <a:lnTo>
                  <a:pt x="299792" y="200722"/>
                </a:lnTo>
                <a:lnTo>
                  <a:pt x="232885" y="223024"/>
                </a:lnTo>
                <a:cubicBezTo>
                  <a:pt x="221734" y="234175"/>
                  <a:pt x="212047" y="247016"/>
                  <a:pt x="199431" y="256478"/>
                </a:cubicBezTo>
                <a:cubicBezTo>
                  <a:pt x="177696" y="272779"/>
                  <a:pt x="133566" y="292780"/>
                  <a:pt x="110221" y="312234"/>
                </a:cubicBezTo>
                <a:cubicBezTo>
                  <a:pt x="24361" y="383785"/>
                  <a:pt x="126374" y="312618"/>
                  <a:pt x="43314" y="367990"/>
                </a:cubicBezTo>
                <a:cubicBezTo>
                  <a:pt x="-7061" y="468739"/>
                  <a:pt x="-16990" y="457668"/>
                  <a:pt x="32163" y="613317"/>
                </a:cubicBezTo>
                <a:cubicBezTo>
                  <a:pt x="38215" y="632482"/>
                  <a:pt x="138630" y="677702"/>
                  <a:pt x="143675" y="680224"/>
                </a:cubicBezTo>
                <a:cubicBezTo>
                  <a:pt x="151109" y="687658"/>
                  <a:pt x="156850" y="697311"/>
                  <a:pt x="165978" y="702527"/>
                </a:cubicBezTo>
                <a:cubicBezTo>
                  <a:pt x="217463" y="731947"/>
                  <a:pt x="249923" y="728353"/>
                  <a:pt x="310943" y="735980"/>
                </a:cubicBezTo>
                <a:cubicBezTo>
                  <a:pt x="678612" y="827903"/>
                  <a:pt x="373042" y="755508"/>
                  <a:pt x="1359158" y="735980"/>
                </a:cubicBezTo>
                <a:cubicBezTo>
                  <a:pt x="1408580" y="735001"/>
                  <a:pt x="1516327" y="720516"/>
                  <a:pt x="1571031" y="713678"/>
                </a:cubicBezTo>
                <a:cubicBezTo>
                  <a:pt x="1816184" y="631959"/>
                  <a:pt x="1544303" y="725674"/>
                  <a:pt x="1749451" y="646771"/>
                </a:cubicBezTo>
                <a:cubicBezTo>
                  <a:pt x="1821976" y="618877"/>
                  <a:pt x="1809976" y="635399"/>
                  <a:pt x="1872114" y="591015"/>
                </a:cubicBezTo>
                <a:cubicBezTo>
                  <a:pt x="1889354" y="578701"/>
                  <a:pt x="1920291" y="536234"/>
                  <a:pt x="1927870" y="524107"/>
                </a:cubicBezTo>
                <a:cubicBezTo>
                  <a:pt x="1936680" y="510010"/>
                  <a:pt x="1941363" y="493599"/>
                  <a:pt x="1950173" y="479502"/>
                </a:cubicBezTo>
                <a:cubicBezTo>
                  <a:pt x="1960023" y="463742"/>
                  <a:pt x="1972475" y="449765"/>
                  <a:pt x="1983626" y="434897"/>
                </a:cubicBezTo>
                <a:cubicBezTo>
                  <a:pt x="1987343" y="420029"/>
                  <a:pt x="1995734" y="405589"/>
                  <a:pt x="1994778" y="390293"/>
                </a:cubicBezTo>
                <a:cubicBezTo>
                  <a:pt x="1991957" y="345161"/>
                  <a:pt x="1984127" y="300171"/>
                  <a:pt x="1972475" y="256478"/>
                </a:cubicBezTo>
                <a:cubicBezTo>
                  <a:pt x="1969022" y="243528"/>
                  <a:pt x="1957963" y="233930"/>
                  <a:pt x="1950173" y="223024"/>
                </a:cubicBezTo>
                <a:cubicBezTo>
                  <a:pt x="1939370" y="207900"/>
                  <a:pt x="1929861" y="191561"/>
                  <a:pt x="1916719" y="178419"/>
                </a:cubicBezTo>
                <a:cubicBezTo>
                  <a:pt x="1888114" y="149814"/>
                  <a:pt x="1853163" y="148537"/>
                  <a:pt x="1816358" y="133815"/>
                </a:cubicBezTo>
                <a:cubicBezTo>
                  <a:pt x="1749013" y="106876"/>
                  <a:pt x="1745508" y="102000"/>
                  <a:pt x="1660241" y="89210"/>
                </a:cubicBezTo>
                <a:cubicBezTo>
                  <a:pt x="1619639" y="83120"/>
                  <a:pt x="1578289" y="83368"/>
                  <a:pt x="1537578" y="78058"/>
                </a:cubicBezTo>
                <a:cubicBezTo>
                  <a:pt x="1492738" y="72209"/>
                  <a:pt x="1447633" y="66723"/>
                  <a:pt x="1403763" y="55756"/>
                </a:cubicBezTo>
                <a:cubicBezTo>
                  <a:pt x="1343314" y="40644"/>
                  <a:pt x="1225343" y="0"/>
                  <a:pt x="1225343" y="0"/>
                </a:cubicBezTo>
              </a:path>
            </a:pathLst>
          </a:custGeom>
          <a:noFill/>
          <a:ln w="76200" cap="rnd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168805" y="2286000"/>
            <a:ext cx="533400" cy="381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85800" y="2423936"/>
            <a:ext cx="1648379" cy="1184258"/>
          </a:xfrm>
          <a:custGeom>
            <a:avLst/>
            <a:gdLst>
              <a:gd name="connsiteX0" fmla="*/ 0 w 1648379"/>
              <a:gd name="connsiteY0" fmla="*/ 1184258 h 1184258"/>
              <a:gd name="connsiteX1" fmla="*/ 10633 w 1648379"/>
              <a:gd name="connsiteY1" fmla="*/ 1099198 h 1184258"/>
              <a:gd name="connsiteX2" fmla="*/ 42530 w 1648379"/>
              <a:gd name="connsiteY2" fmla="*/ 1014137 h 1184258"/>
              <a:gd name="connsiteX3" fmla="*/ 63795 w 1648379"/>
              <a:gd name="connsiteY3" fmla="*/ 982240 h 1184258"/>
              <a:gd name="connsiteX4" fmla="*/ 85060 w 1648379"/>
              <a:gd name="connsiteY4" fmla="*/ 929077 h 1184258"/>
              <a:gd name="connsiteX5" fmla="*/ 148856 w 1648379"/>
              <a:gd name="connsiteY5" fmla="*/ 865282 h 1184258"/>
              <a:gd name="connsiteX6" fmla="*/ 191386 w 1648379"/>
              <a:gd name="connsiteY6" fmla="*/ 790854 h 1184258"/>
              <a:gd name="connsiteX7" fmla="*/ 223284 w 1648379"/>
              <a:gd name="connsiteY7" fmla="*/ 769589 h 1184258"/>
              <a:gd name="connsiteX8" fmla="*/ 276447 w 1648379"/>
              <a:gd name="connsiteY8" fmla="*/ 705793 h 1184258"/>
              <a:gd name="connsiteX9" fmla="*/ 297712 w 1648379"/>
              <a:gd name="connsiteY9" fmla="*/ 673896 h 1184258"/>
              <a:gd name="connsiteX10" fmla="*/ 361507 w 1648379"/>
              <a:gd name="connsiteY10" fmla="*/ 610100 h 1184258"/>
              <a:gd name="connsiteX11" fmla="*/ 457200 w 1648379"/>
              <a:gd name="connsiteY11" fmla="*/ 535672 h 1184258"/>
              <a:gd name="connsiteX12" fmla="*/ 478465 w 1648379"/>
              <a:gd name="connsiteY12" fmla="*/ 503775 h 1184258"/>
              <a:gd name="connsiteX13" fmla="*/ 552893 w 1648379"/>
              <a:gd name="connsiteY13" fmla="*/ 471877 h 1184258"/>
              <a:gd name="connsiteX14" fmla="*/ 627321 w 1648379"/>
              <a:gd name="connsiteY14" fmla="*/ 439979 h 1184258"/>
              <a:gd name="connsiteX15" fmla="*/ 701749 w 1648379"/>
              <a:gd name="connsiteY15" fmla="*/ 386816 h 1184258"/>
              <a:gd name="connsiteX16" fmla="*/ 733647 w 1648379"/>
              <a:gd name="connsiteY16" fmla="*/ 376184 h 1184258"/>
              <a:gd name="connsiteX17" fmla="*/ 808074 w 1648379"/>
              <a:gd name="connsiteY17" fmla="*/ 354919 h 1184258"/>
              <a:gd name="connsiteX18" fmla="*/ 893135 w 1648379"/>
              <a:gd name="connsiteY18" fmla="*/ 323021 h 1184258"/>
              <a:gd name="connsiteX19" fmla="*/ 946298 w 1648379"/>
              <a:gd name="connsiteY19" fmla="*/ 312389 h 1184258"/>
              <a:gd name="connsiteX20" fmla="*/ 988828 w 1648379"/>
              <a:gd name="connsiteY20" fmla="*/ 301756 h 1184258"/>
              <a:gd name="connsiteX21" fmla="*/ 1084521 w 1648379"/>
              <a:gd name="connsiteY21" fmla="*/ 280491 h 1184258"/>
              <a:gd name="connsiteX22" fmla="*/ 1435395 w 1648379"/>
              <a:gd name="connsiteY22" fmla="*/ 259226 h 1184258"/>
              <a:gd name="connsiteX23" fmla="*/ 1477926 w 1648379"/>
              <a:gd name="connsiteY23" fmla="*/ 248593 h 1184258"/>
              <a:gd name="connsiteX24" fmla="*/ 1456660 w 1648379"/>
              <a:gd name="connsiteY24" fmla="*/ 227328 h 1184258"/>
              <a:gd name="connsiteX25" fmla="*/ 1392865 w 1648379"/>
              <a:gd name="connsiteY25" fmla="*/ 206063 h 1184258"/>
              <a:gd name="connsiteX26" fmla="*/ 1275907 w 1648379"/>
              <a:gd name="connsiteY26" fmla="*/ 142268 h 1184258"/>
              <a:gd name="connsiteX27" fmla="*/ 1212112 w 1648379"/>
              <a:gd name="connsiteY27" fmla="*/ 89105 h 1184258"/>
              <a:gd name="connsiteX28" fmla="*/ 1180214 w 1648379"/>
              <a:gd name="connsiteY28" fmla="*/ 78472 h 1184258"/>
              <a:gd name="connsiteX29" fmla="*/ 1105786 w 1648379"/>
              <a:gd name="connsiteY29" fmla="*/ 35942 h 1184258"/>
              <a:gd name="connsiteX30" fmla="*/ 1073888 w 1648379"/>
              <a:gd name="connsiteY30" fmla="*/ 4044 h 1184258"/>
              <a:gd name="connsiteX31" fmla="*/ 1137684 w 1648379"/>
              <a:gd name="connsiteY31" fmla="*/ 14677 h 1184258"/>
              <a:gd name="connsiteX32" fmla="*/ 1222744 w 1648379"/>
              <a:gd name="connsiteY32" fmla="*/ 46575 h 1184258"/>
              <a:gd name="connsiteX33" fmla="*/ 1265274 w 1648379"/>
              <a:gd name="connsiteY33" fmla="*/ 57207 h 1184258"/>
              <a:gd name="connsiteX34" fmla="*/ 1350335 w 1648379"/>
              <a:gd name="connsiteY34" fmla="*/ 99737 h 1184258"/>
              <a:gd name="connsiteX35" fmla="*/ 1456660 w 1648379"/>
              <a:gd name="connsiteY35" fmla="*/ 152900 h 1184258"/>
              <a:gd name="connsiteX36" fmla="*/ 1499191 w 1648379"/>
              <a:gd name="connsiteY36" fmla="*/ 174165 h 1184258"/>
              <a:gd name="connsiteX37" fmla="*/ 1531088 w 1648379"/>
              <a:gd name="connsiteY37" fmla="*/ 184798 h 1184258"/>
              <a:gd name="connsiteX38" fmla="*/ 1562986 w 1648379"/>
              <a:gd name="connsiteY38" fmla="*/ 216696 h 1184258"/>
              <a:gd name="connsiteX39" fmla="*/ 1637414 w 1648379"/>
              <a:gd name="connsiteY39" fmla="*/ 269858 h 1184258"/>
              <a:gd name="connsiteX40" fmla="*/ 1648047 w 1648379"/>
              <a:gd name="connsiteY40" fmla="*/ 301756 h 1184258"/>
              <a:gd name="connsiteX41" fmla="*/ 1626781 w 1648379"/>
              <a:gd name="connsiteY41" fmla="*/ 323021 h 1184258"/>
              <a:gd name="connsiteX42" fmla="*/ 1531088 w 1648379"/>
              <a:gd name="connsiteY42" fmla="*/ 376184 h 1184258"/>
              <a:gd name="connsiteX43" fmla="*/ 1488558 w 1648379"/>
              <a:gd name="connsiteY43" fmla="*/ 408082 h 1184258"/>
              <a:gd name="connsiteX44" fmla="*/ 1424763 w 1648379"/>
              <a:gd name="connsiteY44" fmla="*/ 461244 h 1184258"/>
              <a:gd name="connsiteX45" fmla="*/ 1350335 w 1648379"/>
              <a:gd name="connsiteY45" fmla="*/ 503775 h 1184258"/>
              <a:gd name="connsiteX46" fmla="*/ 1275907 w 1648379"/>
              <a:gd name="connsiteY46" fmla="*/ 546305 h 1184258"/>
              <a:gd name="connsiteX47" fmla="*/ 1222744 w 1648379"/>
              <a:gd name="connsiteY47" fmla="*/ 610100 h 1184258"/>
              <a:gd name="connsiteX48" fmla="*/ 1180214 w 1648379"/>
              <a:gd name="connsiteY48" fmla="*/ 641998 h 1184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648379" h="1184258">
                <a:moveTo>
                  <a:pt x="0" y="1184258"/>
                </a:moveTo>
                <a:cubicBezTo>
                  <a:pt x="3544" y="1155905"/>
                  <a:pt x="5522" y="1127311"/>
                  <a:pt x="10633" y="1099198"/>
                </a:cubicBezTo>
                <a:cubicBezTo>
                  <a:pt x="13263" y="1084734"/>
                  <a:pt x="41007" y="1017182"/>
                  <a:pt x="42530" y="1014137"/>
                </a:cubicBezTo>
                <a:cubicBezTo>
                  <a:pt x="48245" y="1002708"/>
                  <a:pt x="58080" y="993669"/>
                  <a:pt x="63795" y="982240"/>
                </a:cubicBezTo>
                <a:cubicBezTo>
                  <a:pt x="72331" y="965169"/>
                  <a:pt x="73834" y="944513"/>
                  <a:pt x="85060" y="929077"/>
                </a:cubicBezTo>
                <a:cubicBezTo>
                  <a:pt x="102748" y="904756"/>
                  <a:pt x="148856" y="865282"/>
                  <a:pt x="148856" y="865282"/>
                </a:cubicBezTo>
                <a:cubicBezTo>
                  <a:pt x="157196" y="848602"/>
                  <a:pt x="176356" y="805883"/>
                  <a:pt x="191386" y="790854"/>
                </a:cubicBezTo>
                <a:cubicBezTo>
                  <a:pt x="200422" y="781818"/>
                  <a:pt x="212651" y="776677"/>
                  <a:pt x="223284" y="769589"/>
                </a:cubicBezTo>
                <a:cubicBezTo>
                  <a:pt x="276077" y="690398"/>
                  <a:pt x="208228" y="787655"/>
                  <a:pt x="276447" y="705793"/>
                </a:cubicBezTo>
                <a:cubicBezTo>
                  <a:pt x="284628" y="695976"/>
                  <a:pt x="289222" y="683447"/>
                  <a:pt x="297712" y="673896"/>
                </a:cubicBezTo>
                <a:cubicBezTo>
                  <a:pt x="317692" y="651419"/>
                  <a:pt x="342254" y="633203"/>
                  <a:pt x="361507" y="610100"/>
                </a:cubicBezTo>
                <a:cubicBezTo>
                  <a:pt x="424025" y="535079"/>
                  <a:pt x="387816" y="553019"/>
                  <a:pt x="457200" y="535672"/>
                </a:cubicBezTo>
                <a:cubicBezTo>
                  <a:pt x="464288" y="525040"/>
                  <a:pt x="468648" y="511956"/>
                  <a:pt x="478465" y="503775"/>
                </a:cubicBezTo>
                <a:cubicBezTo>
                  <a:pt x="500810" y="485154"/>
                  <a:pt x="527319" y="482106"/>
                  <a:pt x="552893" y="471877"/>
                </a:cubicBezTo>
                <a:cubicBezTo>
                  <a:pt x="577954" y="461853"/>
                  <a:pt x="603179" y="452050"/>
                  <a:pt x="627321" y="439979"/>
                </a:cubicBezTo>
                <a:cubicBezTo>
                  <a:pt x="660247" y="423516"/>
                  <a:pt x="668017" y="406091"/>
                  <a:pt x="701749" y="386816"/>
                </a:cubicBezTo>
                <a:cubicBezTo>
                  <a:pt x="711480" y="381255"/>
                  <a:pt x="722870" y="379263"/>
                  <a:pt x="733647" y="376184"/>
                </a:cubicBezTo>
                <a:cubicBezTo>
                  <a:pt x="780556" y="362782"/>
                  <a:pt x="767295" y="370211"/>
                  <a:pt x="808074" y="354919"/>
                </a:cubicBezTo>
                <a:cubicBezTo>
                  <a:pt x="827579" y="347605"/>
                  <a:pt x="869006" y="329053"/>
                  <a:pt x="893135" y="323021"/>
                </a:cubicBezTo>
                <a:cubicBezTo>
                  <a:pt x="910667" y="318638"/>
                  <a:pt x="928656" y="316309"/>
                  <a:pt x="946298" y="312389"/>
                </a:cubicBezTo>
                <a:cubicBezTo>
                  <a:pt x="960563" y="309219"/>
                  <a:pt x="974589" y="305042"/>
                  <a:pt x="988828" y="301756"/>
                </a:cubicBezTo>
                <a:cubicBezTo>
                  <a:pt x="1020667" y="294408"/>
                  <a:pt x="1051992" y="283589"/>
                  <a:pt x="1084521" y="280491"/>
                </a:cubicBezTo>
                <a:cubicBezTo>
                  <a:pt x="1201166" y="269382"/>
                  <a:pt x="1435395" y="259226"/>
                  <a:pt x="1435395" y="259226"/>
                </a:cubicBezTo>
                <a:cubicBezTo>
                  <a:pt x="1449572" y="255682"/>
                  <a:pt x="1469820" y="260752"/>
                  <a:pt x="1477926" y="248593"/>
                </a:cubicBezTo>
                <a:cubicBezTo>
                  <a:pt x="1483487" y="240252"/>
                  <a:pt x="1465626" y="231811"/>
                  <a:pt x="1456660" y="227328"/>
                </a:cubicBezTo>
                <a:cubicBezTo>
                  <a:pt x="1436611" y="217304"/>
                  <a:pt x="1412914" y="216087"/>
                  <a:pt x="1392865" y="206063"/>
                </a:cubicBezTo>
                <a:cubicBezTo>
                  <a:pt x="1360632" y="189946"/>
                  <a:pt x="1308278" y="168165"/>
                  <a:pt x="1275907" y="142268"/>
                </a:cubicBezTo>
                <a:cubicBezTo>
                  <a:pt x="1234876" y="109443"/>
                  <a:pt x="1275453" y="125299"/>
                  <a:pt x="1212112" y="89105"/>
                </a:cubicBezTo>
                <a:cubicBezTo>
                  <a:pt x="1202381" y="83544"/>
                  <a:pt x="1190847" y="82016"/>
                  <a:pt x="1180214" y="78472"/>
                </a:cubicBezTo>
                <a:cubicBezTo>
                  <a:pt x="1093899" y="-7840"/>
                  <a:pt x="1205746" y="93063"/>
                  <a:pt x="1105786" y="35942"/>
                </a:cubicBezTo>
                <a:cubicBezTo>
                  <a:pt x="1092730" y="28482"/>
                  <a:pt x="1061377" y="12385"/>
                  <a:pt x="1073888" y="4044"/>
                </a:cubicBezTo>
                <a:cubicBezTo>
                  <a:pt x="1091826" y="-7914"/>
                  <a:pt x="1116639" y="10000"/>
                  <a:pt x="1137684" y="14677"/>
                </a:cubicBezTo>
                <a:cubicBezTo>
                  <a:pt x="1160090" y="19656"/>
                  <a:pt x="1206175" y="41052"/>
                  <a:pt x="1222744" y="46575"/>
                </a:cubicBezTo>
                <a:cubicBezTo>
                  <a:pt x="1236607" y="51196"/>
                  <a:pt x="1251097" y="53663"/>
                  <a:pt x="1265274" y="57207"/>
                </a:cubicBezTo>
                <a:cubicBezTo>
                  <a:pt x="1415991" y="147638"/>
                  <a:pt x="1251137" y="53954"/>
                  <a:pt x="1350335" y="99737"/>
                </a:cubicBezTo>
                <a:cubicBezTo>
                  <a:pt x="1386313" y="116342"/>
                  <a:pt x="1421218" y="135179"/>
                  <a:pt x="1456660" y="152900"/>
                </a:cubicBezTo>
                <a:cubicBezTo>
                  <a:pt x="1470837" y="159988"/>
                  <a:pt x="1484154" y="169152"/>
                  <a:pt x="1499191" y="174165"/>
                </a:cubicBezTo>
                <a:lnTo>
                  <a:pt x="1531088" y="184798"/>
                </a:lnTo>
                <a:cubicBezTo>
                  <a:pt x="1541721" y="195431"/>
                  <a:pt x="1550750" y="207956"/>
                  <a:pt x="1562986" y="216696"/>
                </a:cubicBezTo>
                <a:cubicBezTo>
                  <a:pt x="1660955" y="286674"/>
                  <a:pt x="1554473" y="186920"/>
                  <a:pt x="1637414" y="269858"/>
                </a:cubicBezTo>
                <a:cubicBezTo>
                  <a:pt x="1640958" y="280491"/>
                  <a:pt x="1650245" y="290766"/>
                  <a:pt x="1648047" y="301756"/>
                </a:cubicBezTo>
                <a:cubicBezTo>
                  <a:pt x="1646081" y="311586"/>
                  <a:pt x="1634801" y="317006"/>
                  <a:pt x="1626781" y="323021"/>
                </a:cubicBezTo>
                <a:cubicBezTo>
                  <a:pt x="1568284" y="366893"/>
                  <a:pt x="1580819" y="359607"/>
                  <a:pt x="1531088" y="376184"/>
                </a:cubicBezTo>
                <a:cubicBezTo>
                  <a:pt x="1516911" y="386817"/>
                  <a:pt x="1502396" y="397012"/>
                  <a:pt x="1488558" y="408082"/>
                </a:cubicBezTo>
                <a:cubicBezTo>
                  <a:pt x="1466943" y="425374"/>
                  <a:pt x="1446613" y="444250"/>
                  <a:pt x="1424763" y="461244"/>
                </a:cubicBezTo>
                <a:cubicBezTo>
                  <a:pt x="1311756" y="549137"/>
                  <a:pt x="1488540" y="405057"/>
                  <a:pt x="1350335" y="503775"/>
                </a:cubicBezTo>
                <a:cubicBezTo>
                  <a:pt x="1282118" y="552502"/>
                  <a:pt x="1358278" y="525711"/>
                  <a:pt x="1275907" y="546305"/>
                </a:cubicBezTo>
                <a:cubicBezTo>
                  <a:pt x="1254997" y="577669"/>
                  <a:pt x="1253444" y="584516"/>
                  <a:pt x="1222744" y="610100"/>
                </a:cubicBezTo>
                <a:cubicBezTo>
                  <a:pt x="1150608" y="670214"/>
                  <a:pt x="1214031" y="608181"/>
                  <a:pt x="1180214" y="641998"/>
                </a:cubicBezTo>
              </a:path>
            </a:pathLst>
          </a:custGeom>
          <a:noFill/>
          <a:ln w="762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31" y="1247535"/>
            <a:ext cx="8589569" cy="541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152400" y="1759578"/>
            <a:ext cx="2438400" cy="526422"/>
          </a:xfrm>
          <a:prstGeom prst="ellipse">
            <a:avLst/>
          </a:prstGeom>
          <a:noFill/>
          <a:ln w="508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019800" y="6131312"/>
            <a:ext cx="2438400" cy="526422"/>
          </a:xfrm>
          <a:prstGeom prst="ellipse">
            <a:avLst/>
          </a:prstGeom>
          <a:noFill/>
          <a:ln w="508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4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Order PPD as an immunization:</a:t>
            </a:r>
            <a:br>
              <a:rPr lang="en-US" sz="4000" b="1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FAQs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so far</a:t>
            </a:r>
            <a:endParaRPr lang="en-US" sz="4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happens to PPD procedure?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No longer orderable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happens to patients with open PPD Procedure?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Should not affect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resulting</a:t>
            </a:r>
            <a:r>
              <a:rPr lang="en-US" dirty="0">
                <a:latin typeface="Arial" pitchFamily="34" charset="0"/>
                <a:cs typeface="Arial" pitchFamily="34" charset="0"/>
              </a:rPr>
              <a:t> using procedure, only affects ordering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</a:t>
            </a:r>
            <a:r>
              <a:rPr lang="en-US" dirty="0">
                <a:latin typeface="Arial" pitchFamily="34" charset="0"/>
                <a:cs typeface="Arial" pitchFamily="34" charset="0"/>
              </a:rPr>
              <a:t>happens 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Progress Notes Procedures?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Do not use for orderable items (in Treatment)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87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Wingdings"/>
              </a:rPr>
              <a:t>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Order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other </a:t>
            </a:r>
            <a:r>
              <a:rPr lang="en-US" sz="4000" b="1" dirty="0" err="1">
                <a:latin typeface="Arial" pitchFamily="34" charset="0"/>
                <a:cs typeface="Arial" pitchFamily="34" charset="0"/>
              </a:rPr>
              <a:t>injectables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 as </a:t>
            </a:r>
            <a:r>
              <a:rPr lang="en-US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Therapeutic Injections </a:t>
            </a:r>
            <a:r>
              <a:rPr lang="en-US" sz="4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*NEW*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Therapeutic injections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Depo-Provera</a:t>
            </a: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Bicillin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L-A</a:t>
            </a: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Ceftrixone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Synagis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More to be added as needed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Orderable using immunization workflow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51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72" y="187260"/>
            <a:ext cx="10247972" cy="7432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 rot="16200000">
            <a:off x="3425952" y="-4035552"/>
            <a:ext cx="4267200" cy="111191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9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Order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other </a:t>
            </a:r>
            <a:r>
              <a:rPr lang="en-US" sz="4000" b="1" dirty="0" err="1">
                <a:latin typeface="Arial" pitchFamily="34" charset="0"/>
                <a:cs typeface="Arial" pitchFamily="34" charset="0"/>
              </a:rPr>
              <a:t>injectables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 as </a:t>
            </a:r>
            <a:r>
              <a:rPr lang="en-US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Therapeutic Injections </a:t>
            </a:r>
            <a:r>
              <a:rPr lang="en-US" sz="4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*NEW*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3999"/>
            <a:ext cx="6682997" cy="4953001"/>
          </a:xfrm>
          <a:prstGeom prst="rect">
            <a:avLst/>
          </a:prstGeom>
          <a:noFill/>
          <a:ln>
            <a:noFill/>
          </a:ln>
          <a:effectLst>
            <a:outerShdw blurRad="317500" dist="101600" dir="2700000" sx="104000" sy="104000" algn="ctr" rotWithShape="0">
              <a:schemeClr val="tx1">
                <a:lumMod val="85000"/>
                <a:lumOff val="15000"/>
                <a:alpha val="9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10"/>
          <p:cNvSpPr/>
          <p:nvPr/>
        </p:nvSpPr>
        <p:spPr>
          <a:xfrm>
            <a:off x="-188280" y="3638070"/>
            <a:ext cx="2169480" cy="629130"/>
          </a:xfrm>
          <a:custGeom>
            <a:avLst/>
            <a:gdLst>
              <a:gd name="connsiteX0" fmla="*/ 1961324 w 1994853"/>
              <a:gd name="connsiteY0" fmla="*/ 111512 h 781530"/>
              <a:gd name="connsiteX1" fmla="*/ 1872114 w 1994853"/>
              <a:gd name="connsiteY1" fmla="*/ 78058 h 781530"/>
              <a:gd name="connsiteX2" fmla="*/ 1827509 w 1994853"/>
              <a:gd name="connsiteY2" fmla="*/ 66907 h 781530"/>
              <a:gd name="connsiteX3" fmla="*/ 1794056 w 1994853"/>
              <a:gd name="connsiteY3" fmla="*/ 55756 h 781530"/>
              <a:gd name="connsiteX4" fmla="*/ 1537578 w 1994853"/>
              <a:gd name="connsiteY4" fmla="*/ 33454 h 781530"/>
              <a:gd name="connsiteX5" fmla="*/ 1102680 w 1994853"/>
              <a:gd name="connsiteY5" fmla="*/ 44605 h 781530"/>
              <a:gd name="connsiteX6" fmla="*/ 1024621 w 1994853"/>
              <a:gd name="connsiteY6" fmla="*/ 55756 h 781530"/>
              <a:gd name="connsiteX7" fmla="*/ 846202 w 1994853"/>
              <a:gd name="connsiteY7" fmla="*/ 78058 h 781530"/>
              <a:gd name="connsiteX8" fmla="*/ 656631 w 1994853"/>
              <a:gd name="connsiteY8" fmla="*/ 100361 h 781530"/>
              <a:gd name="connsiteX9" fmla="*/ 578573 w 1994853"/>
              <a:gd name="connsiteY9" fmla="*/ 122663 h 781530"/>
              <a:gd name="connsiteX10" fmla="*/ 500514 w 1994853"/>
              <a:gd name="connsiteY10" fmla="*/ 133815 h 781530"/>
              <a:gd name="connsiteX11" fmla="*/ 366700 w 1994853"/>
              <a:gd name="connsiteY11" fmla="*/ 178419 h 781530"/>
              <a:gd name="connsiteX12" fmla="*/ 299792 w 1994853"/>
              <a:gd name="connsiteY12" fmla="*/ 200722 h 781530"/>
              <a:gd name="connsiteX13" fmla="*/ 232885 w 1994853"/>
              <a:gd name="connsiteY13" fmla="*/ 223024 h 781530"/>
              <a:gd name="connsiteX14" fmla="*/ 199431 w 1994853"/>
              <a:gd name="connsiteY14" fmla="*/ 256478 h 781530"/>
              <a:gd name="connsiteX15" fmla="*/ 110221 w 1994853"/>
              <a:gd name="connsiteY15" fmla="*/ 312234 h 781530"/>
              <a:gd name="connsiteX16" fmla="*/ 43314 w 1994853"/>
              <a:gd name="connsiteY16" fmla="*/ 367990 h 781530"/>
              <a:gd name="connsiteX17" fmla="*/ 32163 w 1994853"/>
              <a:gd name="connsiteY17" fmla="*/ 613317 h 781530"/>
              <a:gd name="connsiteX18" fmla="*/ 143675 w 1994853"/>
              <a:gd name="connsiteY18" fmla="*/ 680224 h 781530"/>
              <a:gd name="connsiteX19" fmla="*/ 165978 w 1994853"/>
              <a:gd name="connsiteY19" fmla="*/ 702527 h 781530"/>
              <a:gd name="connsiteX20" fmla="*/ 310943 w 1994853"/>
              <a:gd name="connsiteY20" fmla="*/ 735980 h 781530"/>
              <a:gd name="connsiteX21" fmla="*/ 1359158 w 1994853"/>
              <a:gd name="connsiteY21" fmla="*/ 735980 h 781530"/>
              <a:gd name="connsiteX22" fmla="*/ 1571031 w 1994853"/>
              <a:gd name="connsiteY22" fmla="*/ 713678 h 781530"/>
              <a:gd name="connsiteX23" fmla="*/ 1749451 w 1994853"/>
              <a:gd name="connsiteY23" fmla="*/ 646771 h 781530"/>
              <a:gd name="connsiteX24" fmla="*/ 1872114 w 1994853"/>
              <a:gd name="connsiteY24" fmla="*/ 591015 h 781530"/>
              <a:gd name="connsiteX25" fmla="*/ 1927870 w 1994853"/>
              <a:gd name="connsiteY25" fmla="*/ 524107 h 781530"/>
              <a:gd name="connsiteX26" fmla="*/ 1950173 w 1994853"/>
              <a:gd name="connsiteY26" fmla="*/ 479502 h 781530"/>
              <a:gd name="connsiteX27" fmla="*/ 1983626 w 1994853"/>
              <a:gd name="connsiteY27" fmla="*/ 434897 h 781530"/>
              <a:gd name="connsiteX28" fmla="*/ 1994778 w 1994853"/>
              <a:gd name="connsiteY28" fmla="*/ 390293 h 781530"/>
              <a:gd name="connsiteX29" fmla="*/ 1972475 w 1994853"/>
              <a:gd name="connsiteY29" fmla="*/ 256478 h 781530"/>
              <a:gd name="connsiteX30" fmla="*/ 1950173 w 1994853"/>
              <a:gd name="connsiteY30" fmla="*/ 223024 h 781530"/>
              <a:gd name="connsiteX31" fmla="*/ 1916719 w 1994853"/>
              <a:gd name="connsiteY31" fmla="*/ 178419 h 781530"/>
              <a:gd name="connsiteX32" fmla="*/ 1816358 w 1994853"/>
              <a:gd name="connsiteY32" fmla="*/ 133815 h 781530"/>
              <a:gd name="connsiteX33" fmla="*/ 1660241 w 1994853"/>
              <a:gd name="connsiteY33" fmla="*/ 89210 h 781530"/>
              <a:gd name="connsiteX34" fmla="*/ 1537578 w 1994853"/>
              <a:gd name="connsiteY34" fmla="*/ 78058 h 781530"/>
              <a:gd name="connsiteX35" fmla="*/ 1403763 w 1994853"/>
              <a:gd name="connsiteY35" fmla="*/ 55756 h 781530"/>
              <a:gd name="connsiteX36" fmla="*/ 1225343 w 1994853"/>
              <a:gd name="connsiteY36" fmla="*/ 0 h 78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994853" h="781530">
                <a:moveTo>
                  <a:pt x="1961324" y="111512"/>
                </a:moveTo>
                <a:cubicBezTo>
                  <a:pt x="1931881" y="99735"/>
                  <a:pt x="1902697" y="86796"/>
                  <a:pt x="1872114" y="78058"/>
                </a:cubicBezTo>
                <a:cubicBezTo>
                  <a:pt x="1857378" y="73848"/>
                  <a:pt x="1842245" y="71117"/>
                  <a:pt x="1827509" y="66907"/>
                </a:cubicBezTo>
                <a:cubicBezTo>
                  <a:pt x="1816207" y="63678"/>
                  <a:pt x="1805674" y="57543"/>
                  <a:pt x="1794056" y="55756"/>
                </a:cubicBezTo>
                <a:cubicBezTo>
                  <a:pt x="1746137" y="48384"/>
                  <a:pt x="1574722" y="36311"/>
                  <a:pt x="1537578" y="33454"/>
                </a:cubicBezTo>
                <a:lnTo>
                  <a:pt x="1102680" y="44605"/>
                </a:lnTo>
                <a:cubicBezTo>
                  <a:pt x="1076421" y="45747"/>
                  <a:pt x="1050684" y="52357"/>
                  <a:pt x="1024621" y="55756"/>
                </a:cubicBezTo>
                <a:lnTo>
                  <a:pt x="846202" y="78058"/>
                </a:lnTo>
                <a:cubicBezTo>
                  <a:pt x="631458" y="102836"/>
                  <a:pt x="825903" y="76180"/>
                  <a:pt x="656631" y="100361"/>
                </a:cubicBezTo>
                <a:cubicBezTo>
                  <a:pt x="630612" y="107795"/>
                  <a:pt x="605033" y="116993"/>
                  <a:pt x="578573" y="122663"/>
                </a:cubicBezTo>
                <a:cubicBezTo>
                  <a:pt x="552873" y="128170"/>
                  <a:pt x="525932" y="127126"/>
                  <a:pt x="500514" y="133815"/>
                </a:cubicBezTo>
                <a:cubicBezTo>
                  <a:pt x="455045" y="145781"/>
                  <a:pt x="411305" y="163551"/>
                  <a:pt x="366700" y="178419"/>
                </a:cubicBezTo>
                <a:lnTo>
                  <a:pt x="299792" y="200722"/>
                </a:lnTo>
                <a:lnTo>
                  <a:pt x="232885" y="223024"/>
                </a:lnTo>
                <a:cubicBezTo>
                  <a:pt x="221734" y="234175"/>
                  <a:pt x="212047" y="247016"/>
                  <a:pt x="199431" y="256478"/>
                </a:cubicBezTo>
                <a:cubicBezTo>
                  <a:pt x="177696" y="272779"/>
                  <a:pt x="133566" y="292780"/>
                  <a:pt x="110221" y="312234"/>
                </a:cubicBezTo>
                <a:cubicBezTo>
                  <a:pt x="24361" y="383785"/>
                  <a:pt x="126374" y="312618"/>
                  <a:pt x="43314" y="367990"/>
                </a:cubicBezTo>
                <a:cubicBezTo>
                  <a:pt x="-7061" y="468739"/>
                  <a:pt x="-16990" y="457668"/>
                  <a:pt x="32163" y="613317"/>
                </a:cubicBezTo>
                <a:cubicBezTo>
                  <a:pt x="38215" y="632482"/>
                  <a:pt x="138630" y="677702"/>
                  <a:pt x="143675" y="680224"/>
                </a:cubicBezTo>
                <a:cubicBezTo>
                  <a:pt x="151109" y="687658"/>
                  <a:pt x="156850" y="697311"/>
                  <a:pt x="165978" y="702527"/>
                </a:cubicBezTo>
                <a:cubicBezTo>
                  <a:pt x="217463" y="731947"/>
                  <a:pt x="249923" y="728353"/>
                  <a:pt x="310943" y="735980"/>
                </a:cubicBezTo>
                <a:cubicBezTo>
                  <a:pt x="678612" y="827903"/>
                  <a:pt x="373042" y="755508"/>
                  <a:pt x="1359158" y="735980"/>
                </a:cubicBezTo>
                <a:cubicBezTo>
                  <a:pt x="1408580" y="735001"/>
                  <a:pt x="1516327" y="720516"/>
                  <a:pt x="1571031" y="713678"/>
                </a:cubicBezTo>
                <a:cubicBezTo>
                  <a:pt x="1816184" y="631959"/>
                  <a:pt x="1544303" y="725674"/>
                  <a:pt x="1749451" y="646771"/>
                </a:cubicBezTo>
                <a:cubicBezTo>
                  <a:pt x="1821976" y="618877"/>
                  <a:pt x="1809976" y="635399"/>
                  <a:pt x="1872114" y="591015"/>
                </a:cubicBezTo>
                <a:cubicBezTo>
                  <a:pt x="1889354" y="578701"/>
                  <a:pt x="1920291" y="536234"/>
                  <a:pt x="1927870" y="524107"/>
                </a:cubicBezTo>
                <a:cubicBezTo>
                  <a:pt x="1936680" y="510010"/>
                  <a:pt x="1941363" y="493599"/>
                  <a:pt x="1950173" y="479502"/>
                </a:cubicBezTo>
                <a:cubicBezTo>
                  <a:pt x="1960023" y="463742"/>
                  <a:pt x="1972475" y="449765"/>
                  <a:pt x="1983626" y="434897"/>
                </a:cubicBezTo>
                <a:cubicBezTo>
                  <a:pt x="1987343" y="420029"/>
                  <a:pt x="1995734" y="405589"/>
                  <a:pt x="1994778" y="390293"/>
                </a:cubicBezTo>
                <a:cubicBezTo>
                  <a:pt x="1991957" y="345161"/>
                  <a:pt x="1984127" y="300171"/>
                  <a:pt x="1972475" y="256478"/>
                </a:cubicBezTo>
                <a:cubicBezTo>
                  <a:pt x="1969022" y="243528"/>
                  <a:pt x="1957963" y="233930"/>
                  <a:pt x="1950173" y="223024"/>
                </a:cubicBezTo>
                <a:cubicBezTo>
                  <a:pt x="1939370" y="207900"/>
                  <a:pt x="1929861" y="191561"/>
                  <a:pt x="1916719" y="178419"/>
                </a:cubicBezTo>
                <a:cubicBezTo>
                  <a:pt x="1888114" y="149814"/>
                  <a:pt x="1853163" y="148537"/>
                  <a:pt x="1816358" y="133815"/>
                </a:cubicBezTo>
                <a:cubicBezTo>
                  <a:pt x="1749013" y="106876"/>
                  <a:pt x="1745508" y="102000"/>
                  <a:pt x="1660241" y="89210"/>
                </a:cubicBezTo>
                <a:cubicBezTo>
                  <a:pt x="1619639" y="83120"/>
                  <a:pt x="1578289" y="83368"/>
                  <a:pt x="1537578" y="78058"/>
                </a:cubicBezTo>
                <a:cubicBezTo>
                  <a:pt x="1492738" y="72209"/>
                  <a:pt x="1447633" y="66723"/>
                  <a:pt x="1403763" y="55756"/>
                </a:cubicBezTo>
                <a:cubicBezTo>
                  <a:pt x="1343314" y="40644"/>
                  <a:pt x="1225343" y="0"/>
                  <a:pt x="1225343" y="0"/>
                </a:cubicBezTo>
              </a:path>
            </a:pathLst>
          </a:custGeom>
          <a:noFill/>
          <a:ln w="76200" cap="rnd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611192" y="4625348"/>
            <a:ext cx="533400" cy="381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85800" y="2423936"/>
            <a:ext cx="1648379" cy="1184258"/>
          </a:xfrm>
          <a:custGeom>
            <a:avLst/>
            <a:gdLst>
              <a:gd name="connsiteX0" fmla="*/ 0 w 1648379"/>
              <a:gd name="connsiteY0" fmla="*/ 1184258 h 1184258"/>
              <a:gd name="connsiteX1" fmla="*/ 10633 w 1648379"/>
              <a:gd name="connsiteY1" fmla="*/ 1099198 h 1184258"/>
              <a:gd name="connsiteX2" fmla="*/ 42530 w 1648379"/>
              <a:gd name="connsiteY2" fmla="*/ 1014137 h 1184258"/>
              <a:gd name="connsiteX3" fmla="*/ 63795 w 1648379"/>
              <a:gd name="connsiteY3" fmla="*/ 982240 h 1184258"/>
              <a:gd name="connsiteX4" fmla="*/ 85060 w 1648379"/>
              <a:gd name="connsiteY4" fmla="*/ 929077 h 1184258"/>
              <a:gd name="connsiteX5" fmla="*/ 148856 w 1648379"/>
              <a:gd name="connsiteY5" fmla="*/ 865282 h 1184258"/>
              <a:gd name="connsiteX6" fmla="*/ 191386 w 1648379"/>
              <a:gd name="connsiteY6" fmla="*/ 790854 h 1184258"/>
              <a:gd name="connsiteX7" fmla="*/ 223284 w 1648379"/>
              <a:gd name="connsiteY7" fmla="*/ 769589 h 1184258"/>
              <a:gd name="connsiteX8" fmla="*/ 276447 w 1648379"/>
              <a:gd name="connsiteY8" fmla="*/ 705793 h 1184258"/>
              <a:gd name="connsiteX9" fmla="*/ 297712 w 1648379"/>
              <a:gd name="connsiteY9" fmla="*/ 673896 h 1184258"/>
              <a:gd name="connsiteX10" fmla="*/ 361507 w 1648379"/>
              <a:gd name="connsiteY10" fmla="*/ 610100 h 1184258"/>
              <a:gd name="connsiteX11" fmla="*/ 457200 w 1648379"/>
              <a:gd name="connsiteY11" fmla="*/ 535672 h 1184258"/>
              <a:gd name="connsiteX12" fmla="*/ 478465 w 1648379"/>
              <a:gd name="connsiteY12" fmla="*/ 503775 h 1184258"/>
              <a:gd name="connsiteX13" fmla="*/ 552893 w 1648379"/>
              <a:gd name="connsiteY13" fmla="*/ 471877 h 1184258"/>
              <a:gd name="connsiteX14" fmla="*/ 627321 w 1648379"/>
              <a:gd name="connsiteY14" fmla="*/ 439979 h 1184258"/>
              <a:gd name="connsiteX15" fmla="*/ 701749 w 1648379"/>
              <a:gd name="connsiteY15" fmla="*/ 386816 h 1184258"/>
              <a:gd name="connsiteX16" fmla="*/ 733647 w 1648379"/>
              <a:gd name="connsiteY16" fmla="*/ 376184 h 1184258"/>
              <a:gd name="connsiteX17" fmla="*/ 808074 w 1648379"/>
              <a:gd name="connsiteY17" fmla="*/ 354919 h 1184258"/>
              <a:gd name="connsiteX18" fmla="*/ 893135 w 1648379"/>
              <a:gd name="connsiteY18" fmla="*/ 323021 h 1184258"/>
              <a:gd name="connsiteX19" fmla="*/ 946298 w 1648379"/>
              <a:gd name="connsiteY19" fmla="*/ 312389 h 1184258"/>
              <a:gd name="connsiteX20" fmla="*/ 988828 w 1648379"/>
              <a:gd name="connsiteY20" fmla="*/ 301756 h 1184258"/>
              <a:gd name="connsiteX21" fmla="*/ 1084521 w 1648379"/>
              <a:gd name="connsiteY21" fmla="*/ 280491 h 1184258"/>
              <a:gd name="connsiteX22" fmla="*/ 1435395 w 1648379"/>
              <a:gd name="connsiteY22" fmla="*/ 259226 h 1184258"/>
              <a:gd name="connsiteX23" fmla="*/ 1477926 w 1648379"/>
              <a:gd name="connsiteY23" fmla="*/ 248593 h 1184258"/>
              <a:gd name="connsiteX24" fmla="*/ 1456660 w 1648379"/>
              <a:gd name="connsiteY24" fmla="*/ 227328 h 1184258"/>
              <a:gd name="connsiteX25" fmla="*/ 1392865 w 1648379"/>
              <a:gd name="connsiteY25" fmla="*/ 206063 h 1184258"/>
              <a:gd name="connsiteX26" fmla="*/ 1275907 w 1648379"/>
              <a:gd name="connsiteY26" fmla="*/ 142268 h 1184258"/>
              <a:gd name="connsiteX27" fmla="*/ 1212112 w 1648379"/>
              <a:gd name="connsiteY27" fmla="*/ 89105 h 1184258"/>
              <a:gd name="connsiteX28" fmla="*/ 1180214 w 1648379"/>
              <a:gd name="connsiteY28" fmla="*/ 78472 h 1184258"/>
              <a:gd name="connsiteX29" fmla="*/ 1105786 w 1648379"/>
              <a:gd name="connsiteY29" fmla="*/ 35942 h 1184258"/>
              <a:gd name="connsiteX30" fmla="*/ 1073888 w 1648379"/>
              <a:gd name="connsiteY30" fmla="*/ 4044 h 1184258"/>
              <a:gd name="connsiteX31" fmla="*/ 1137684 w 1648379"/>
              <a:gd name="connsiteY31" fmla="*/ 14677 h 1184258"/>
              <a:gd name="connsiteX32" fmla="*/ 1222744 w 1648379"/>
              <a:gd name="connsiteY32" fmla="*/ 46575 h 1184258"/>
              <a:gd name="connsiteX33" fmla="*/ 1265274 w 1648379"/>
              <a:gd name="connsiteY33" fmla="*/ 57207 h 1184258"/>
              <a:gd name="connsiteX34" fmla="*/ 1350335 w 1648379"/>
              <a:gd name="connsiteY34" fmla="*/ 99737 h 1184258"/>
              <a:gd name="connsiteX35" fmla="*/ 1456660 w 1648379"/>
              <a:gd name="connsiteY35" fmla="*/ 152900 h 1184258"/>
              <a:gd name="connsiteX36" fmla="*/ 1499191 w 1648379"/>
              <a:gd name="connsiteY36" fmla="*/ 174165 h 1184258"/>
              <a:gd name="connsiteX37" fmla="*/ 1531088 w 1648379"/>
              <a:gd name="connsiteY37" fmla="*/ 184798 h 1184258"/>
              <a:gd name="connsiteX38" fmla="*/ 1562986 w 1648379"/>
              <a:gd name="connsiteY38" fmla="*/ 216696 h 1184258"/>
              <a:gd name="connsiteX39" fmla="*/ 1637414 w 1648379"/>
              <a:gd name="connsiteY39" fmla="*/ 269858 h 1184258"/>
              <a:gd name="connsiteX40" fmla="*/ 1648047 w 1648379"/>
              <a:gd name="connsiteY40" fmla="*/ 301756 h 1184258"/>
              <a:gd name="connsiteX41" fmla="*/ 1626781 w 1648379"/>
              <a:gd name="connsiteY41" fmla="*/ 323021 h 1184258"/>
              <a:gd name="connsiteX42" fmla="*/ 1531088 w 1648379"/>
              <a:gd name="connsiteY42" fmla="*/ 376184 h 1184258"/>
              <a:gd name="connsiteX43" fmla="*/ 1488558 w 1648379"/>
              <a:gd name="connsiteY43" fmla="*/ 408082 h 1184258"/>
              <a:gd name="connsiteX44" fmla="*/ 1424763 w 1648379"/>
              <a:gd name="connsiteY44" fmla="*/ 461244 h 1184258"/>
              <a:gd name="connsiteX45" fmla="*/ 1350335 w 1648379"/>
              <a:gd name="connsiteY45" fmla="*/ 503775 h 1184258"/>
              <a:gd name="connsiteX46" fmla="*/ 1275907 w 1648379"/>
              <a:gd name="connsiteY46" fmla="*/ 546305 h 1184258"/>
              <a:gd name="connsiteX47" fmla="*/ 1222744 w 1648379"/>
              <a:gd name="connsiteY47" fmla="*/ 610100 h 1184258"/>
              <a:gd name="connsiteX48" fmla="*/ 1180214 w 1648379"/>
              <a:gd name="connsiteY48" fmla="*/ 641998 h 1184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648379" h="1184258">
                <a:moveTo>
                  <a:pt x="0" y="1184258"/>
                </a:moveTo>
                <a:cubicBezTo>
                  <a:pt x="3544" y="1155905"/>
                  <a:pt x="5522" y="1127311"/>
                  <a:pt x="10633" y="1099198"/>
                </a:cubicBezTo>
                <a:cubicBezTo>
                  <a:pt x="13263" y="1084734"/>
                  <a:pt x="41007" y="1017182"/>
                  <a:pt x="42530" y="1014137"/>
                </a:cubicBezTo>
                <a:cubicBezTo>
                  <a:pt x="48245" y="1002708"/>
                  <a:pt x="58080" y="993669"/>
                  <a:pt x="63795" y="982240"/>
                </a:cubicBezTo>
                <a:cubicBezTo>
                  <a:pt x="72331" y="965169"/>
                  <a:pt x="73834" y="944513"/>
                  <a:pt x="85060" y="929077"/>
                </a:cubicBezTo>
                <a:cubicBezTo>
                  <a:pt x="102748" y="904756"/>
                  <a:pt x="148856" y="865282"/>
                  <a:pt x="148856" y="865282"/>
                </a:cubicBezTo>
                <a:cubicBezTo>
                  <a:pt x="157196" y="848602"/>
                  <a:pt x="176356" y="805883"/>
                  <a:pt x="191386" y="790854"/>
                </a:cubicBezTo>
                <a:cubicBezTo>
                  <a:pt x="200422" y="781818"/>
                  <a:pt x="212651" y="776677"/>
                  <a:pt x="223284" y="769589"/>
                </a:cubicBezTo>
                <a:cubicBezTo>
                  <a:pt x="276077" y="690398"/>
                  <a:pt x="208228" y="787655"/>
                  <a:pt x="276447" y="705793"/>
                </a:cubicBezTo>
                <a:cubicBezTo>
                  <a:pt x="284628" y="695976"/>
                  <a:pt x="289222" y="683447"/>
                  <a:pt x="297712" y="673896"/>
                </a:cubicBezTo>
                <a:cubicBezTo>
                  <a:pt x="317692" y="651419"/>
                  <a:pt x="342254" y="633203"/>
                  <a:pt x="361507" y="610100"/>
                </a:cubicBezTo>
                <a:cubicBezTo>
                  <a:pt x="424025" y="535079"/>
                  <a:pt x="387816" y="553019"/>
                  <a:pt x="457200" y="535672"/>
                </a:cubicBezTo>
                <a:cubicBezTo>
                  <a:pt x="464288" y="525040"/>
                  <a:pt x="468648" y="511956"/>
                  <a:pt x="478465" y="503775"/>
                </a:cubicBezTo>
                <a:cubicBezTo>
                  <a:pt x="500810" y="485154"/>
                  <a:pt x="527319" y="482106"/>
                  <a:pt x="552893" y="471877"/>
                </a:cubicBezTo>
                <a:cubicBezTo>
                  <a:pt x="577954" y="461853"/>
                  <a:pt x="603179" y="452050"/>
                  <a:pt x="627321" y="439979"/>
                </a:cubicBezTo>
                <a:cubicBezTo>
                  <a:pt x="660247" y="423516"/>
                  <a:pt x="668017" y="406091"/>
                  <a:pt x="701749" y="386816"/>
                </a:cubicBezTo>
                <a:cubicBezTo>
                  <a:pt x="711480" y="381255"/>
                  <a:pt x="722870" y="379263"/>
                  <a:pt x="733647" y="376184"/>
                </a:cubicBezTo>
                <a:cubicBezTo>
                  <a:pt x="780556" y="362782"/>
                  <a:pt x="767295" y="370211"/>
                  <a:pt x="808074" y="354919"/>
                </a:cubicBezTo>
                <a:cubicBezTo>
                  <a:pt x="827579" y="347605"/>
                  <a:pt x="869006" y="329053"/>
                  <a:pt x="893135" y="323021"/>
                </a:cubicBezTo>
                <a:cubicBezTo>
                  <a:pt x="910667" y="318638"/>
                  <a:pt x="928656" y="316309"/>
                  <a:pt x="946298" y="312389"/>
                </a:cubicBezTo>
                <a:cubicBezTo>
                  <a:pt x="960563" y="309219"/>
                  <a:pt x="974589" y="305042"/>
                  <a:pt x="988828" y="301756"/>
                </a:cubicBezTo>
                <a:cubicBezTo>
                  <a:pt x="1020667" y="294408"/>
                  <a:pt x="1051992" y="283589"/>
                  <a:pt x="1084521" y="280491"/>
                </a:cubicBezTo>
                <a:cubicBezTo>
                  <a:pt x="1201166" y="269382"/>
                  <a:pt x="1435395" y="259226"/>
                  <a:pt x="1435395" y="259226"/>
                </a:cubicBezTo>
                <a:cubicBezTo>
                  <a:pt x="1449572" y="255682"/>
                  <a:pt x="1469820" y="260752"/>
                  <a:pt x="1477926" y="248593"/>
                </a:cubicBezTo>
                <a:cubicBezTo>
                  <a:pt x="1483487" y="240252"/>
                  <a:pt x="1465626" y="231811"/>
                  <a:pt x="1456660" y="227328"/>
                </a:cubicBezTo>
                <a:cubicBezTo>
                  <a:pt x="1436611" y="217304"/>
                  <a:pt x="1412914" y="216087"/>
                  <a:pt x="1392865" y="206063"/>
                </a:cubicBezTo>
                <a:cubicBezTo>
                  <a:pt x="1360632" y="189946"/>
                  <a:pt x="1308278" y="168165"/>
                  <a:pt x="1275907" y="142268"/>
                </a:cubicBezTo>
                <a:cubicBezTo>
                  <a:pt x="1234876" y="109443"/>
                  <a:pt x="1275453" y="125299"/>
                  <a:pt x="1212112" y="89105"/>
                </a:cubicBezTo>
                <a:cubicBezTo>
                  <a:pt x="1202381" y="83544"/>
                  <a:pt x="1190847" y="82016"/>
                  <a:pt x="1180214" y="78472"/>
                </a:cubicBezTo>
                <a:cubicBezTo>
                  <a:pt x="1093899" y="-7840"/>
                  <a:pt x="1205746" y="93063"/>
                  <a:pt x="1105786" y="35942"/>
                </a:cubicBezTo>
                <a:cubicBezTo>
                  <a:pt x="1092730" y="28482"/>
                  <a:pt x="1061377" y="12385"/>
                  <a:pt x="1073888" y="4044"/>
                </a:cubicBezTo>
                <a:cubicBezTo>
                  <a:pt x="1091826" y="-7914"/>
                  <a:pt x="1116639" y="10000"/>
                  <a:pt x="1137684" y="14677"/>
                </a:cubicBezTo>
                <a:cubicBezTo>
                  <a:pt x="1160090" y="19656"/>
                  <a:pt x="1206175" y="41052"/>
                  <a:pt x="1222744" y="46575"/>
                </a:cubicBezTo>
                <a:cubicBezTo>
                  <a:pt x="1236607" y="51196"/>
                  <a:pt x="1251097" y="53663"/>
                  <a:pt x="1265274" y="57207"/>
                </a:cubicBezTo>
                <a:cubicBezTo>
                  <a:pt x="1415991" y="147638"/>
                  <a:pt x="1251137" y="53954"/>
                  <a:pt x="1350335" y="99737"/>
                </a:cubicBezTo>
                <a:cubicBezTo>
                  <a:pt x="1386313" y="116342"/>
                  <a:pt x="1421218" y="135179"/>
                  <a:pt x="1456660" y="152900"/>
                </a:cubicBezTo>
                <a:cubicBezTo>
                  <a:pt x="1470837" y="159988"/>
                  <a:pt x="1484154" y="169152"/>
                  <a:pt x="1499191" y="174165"/>
                </a:cubicBezTo>
                <a:lnTo>
                  <a:pt x="1531088" y="184798"/>
                </a:lnTo>
                <a:cubicBezTo>
                  <a:pt x="1541721" y="195431"/>
                  <a:pt x="1550750" y="207956"/>
                  <a:pt x="1562986" y="216696"/>
                </a:cubicBezTo>
                <a:cubicBezTo>
                  <a:pt x="1660955" y="286674"/>
                  <a:pt x="1554473" y="186920"/>
                  <a:pt x="1637414" y="269858"/>
                </a:cubicBezTo>
                <a:cubicBezTo>
                  <a:pt x="1640958" y="280491"/>
                  <a:pt x="1650245" y="290766"/>
                  <a:pt x="1648047" y="301756"/>
                </a:cubicBezTo>
                <a:cubicBezTo>
                  <a:pt x="1646081" y="311586"/>
                  <a:pt x="1634801" y="317006"/>
                  <a:pt x="1626781" y="323021"/>
                </a:cubicBezTo>
                <a:cubicBezTo>
                  <a:pt x="1568284" y="366893"/>
                  <a:pt x="1580819" y="359607"/>
                  <a:pt x="1531088" y="376184"/>
                </a:cubicBezTo>
                <a:cubicBezTo>
                  <a:pt x="1516911" y="386817"/>
                  <a:pt x="1502396" y="397012"/>
                  <a:pt x="1488558" y="408082"/>
                </a:cubicBezTo>
                <a:cubicBezTo>
                  <a:pt x="1466943" y="425374"/>
                  <a:pt x="1446613" y="444250"/>
                  <a:pt x="1424763" y="461244"/>
                </a:cubicBezTo>
                <a:cubicBezTo>
                  <a:pt x="1311756" y="549137"/>
                  <a:pt x="1488540" y="405057"/>
                  <a:pt x="1350335" y="503775"/>
                </a:cubicBezTo>
                <a:cubicBezTo>
                  <a:pt x="1282118" y="552502"/>
                  <a:pt x="1358278" y="525711"/>
                  <a:pt x="1275907" y="546305"/>
                </a:cubicBezTo>
                <a:cubicBezTo>
                  <a:pt x="1254997" y="577669"/>
                  <a:pt x="1253444" y="584516"/>
                  <a:pt x="1222744" y="610100"/>
                </a:cubicBezTo>
                <a:cubicBezTo>
                  <a:pt x="1150608" y="670214"/>
                  <a:pt x="1214031" y="608181"/>
                  <a:pt x="1180214" y="641998"/>
                </a:cubicBezTo>
              </a:path>
            </a:pathLst>
          </a:custGeom>
          <a:noFill/>
          <a:ln w="762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16" y="1246011"/>
            <a:ext cx="8580481" cy="5413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Oval 11"/>
          <p:cNvSpPr/>
          <p:nvPr/>
        </p:nvSpPr>
        <p:spPr>
          <a:xfrm>
            <a:off x="6019800" y="6096000"/>
            <a:ext cx="2438400" cy="526422"/>
          </a:xfrm>
          <a:prstGeom prst="ellipse">
            <a:avLst/>
          </a:prstGeom>
          <a:noFill/>
          <a:ln w="508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59834" y="1607178"/>
            <a:ext cx="2126166" cy="1669422"/>
          </a:xfrm>
          <a:prstGeom prst="ellipse">
            <a:avLst/>
          </a:prstGeom>
          <a:noFill/>
          <a:ln w="508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2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b="1" dirty="0">
                <a:latin typeface="Arial" pitchFamily="34" charset="0"/>
                <a:cs typeface="Arial" pitchFamily="34" charset="0"/>
              </a:rPr>
              <a:t>Order other </a:t>
            </a:r>
            <a:r>
              <a:rPr lang="en-US" sz="4000" b="1" dirty="0" err="1">
                <a:latin typeface="Arial" pitchFamily="34" charset="0"/>
                <a:cs typeface="Arial" pitchFamily="34" charset="0"/>
              </a:rPr>
              <a:t>injectables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 as </a:t>
            </a:r>
            <a:r>
              <a:rPr lang="en-US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Therapeutic Injections </a:t>
            </a:r>
            <a:r>
              <a:rPr lang="en-US" sz="4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*NEW</a:t>
            </a:r>
            <a:r>
              <a:rPr lang="en-US" sz="4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</a:t>
            </a:r>
            <a:endParaRPr lang="en-US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997144"/>
              </p:ext>
            </p:extLst>
          </p:nvPr>
        </p:nvGraphicFramePr>
        <p:xfrm>
          <a:off x="304800" y="2514600"/>
          <a:ext cx="8534400" cy="2002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8843"/>
                <a:gridCol w="4935557"/>
              </a:tblGrid>
              <a:tr h="651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Medication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Dose field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51381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Bicillin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L-A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0.6 million parts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1.2 million parts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2.4 million parts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17526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Bicillin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L-A note</a:t>
            </a:r>
            <a:endParaRPr lang="en-US" sz="24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55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Wingdings"/>
              </a:rPr>
              <a:t>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All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Immunizations &amp; Therapeutic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Injections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have a status </a:t>
            </a:r>
            <a:r>
              <a:rPr lang="en-US" sz="36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*NEW*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15" y="1246011"/>
            <a:ext cx="8580481" cy="5413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6172200" y="2286000"/>
            <a:ext cx="2126166" cy="682312"/>
          </a:xfrm>
          <a:prstGeom prst="ellipse">
            <a:avLst/>
          </a:prstGeom>
          <a:noFill/>
          <a:ln w="762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3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b="1" dirty="0">
                <a:latin typeface="Arial" pitchFamily="34" charset="0"/>
                <a:cs typeface="Arial" pitchFamily="34" charset="0"/>
              </a:rPr>
              <a:t>All Immunizations &amp; Therapeutic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Injections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have a status </a:t>
            </a:r>
            <a:r>
              <a:rPr lang="en-US" sz="4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*NEW*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596338"/>
              </p:ext>
            </p:extLst>
          </p:nvPr>
        </p:nvGraphicFramePr>
        <p:xfrm>
          <a:off x="304800" y="1752601"/>
          <a:ext cx="8534400" cy="461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8843"/>
                <a:gridCol w="4935557"/>
              </a:tblGrid>
              <a:tr h="651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Order Status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Function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5138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Pending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Default status (i.e., no additional click needed)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Means “ordered, not given”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Does not bill immunization CPT code</a:t>
                      </a:r>
                    </a:p>
                  </a:txBody>
                  <a:tcPr/>
                </a:tc>
              </a:tr>
              <a:tr h="109799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Administered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Changed by nurse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Means “given”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Automated</a:t>
                      </a:r>
                      <a:r>
                        <a:rPr lang="en-US" b="1" baseline="0" dirty="0" smtClean="0">
                          <a:latin typeface="Arial" pitchFamily="34" charset="0"/>
                          <a:cs typeface="Arial" pitchFamily="34" charset="0"/>
                        </a:rPr>
                        <a:t> with “Given by” </a:t>
                      </a:r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Bills immunization CPT code</a:t>
                      </a:r>
                    </a:p>
                  </a:txBody>
                  <a:tcPr/>
                </a:tc>
              </a:tr>
              <a:tr h="77082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Partially Administered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DO NOT USE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51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Administered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DO NOT USE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until further notice, </a:t>
                      </a:r>
                      <a:r>
                        <a:rPr lang="en-US" b="1" baseline="0" dirty="0" smtClean="0">
                          <a:latin typeface="Arial" pitchFamily="34" charset="0"/>
                          <a:cs typeface="Arial" pitchFamily="34" charset="0"/>
                        </a:rPr>
                        <a:t>continue current workflow if not administered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92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b="1" dirty="0">
                <a:latin typeface="Arial" pitchFamily="34" charset="0"/>
                <a:cs typeface="Arial" pitchFamily="34" charset="0"/>
              </a:rPr>
              <a:t>All Immunizations &amp; Therapeutic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Injections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have a status </a:t>
            </a:r>
            <a:r>
              <a:rPr lang="en-US" sz="4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*NEW*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0" t="16130" r="25745" b="15837"/>
          <a:stretch/>
        </p:blipFill>
        <p:spPr bwMode="auto">
          <a:xfrm>
            <a:off x="1828800" y="1653257"/>
            <a:ext cx="5410200" cy="474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4648200" y="2514600"/>
            <a:ext cx="2786742" cy="990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b="1" dirty="0">
                <a:latin typeface="Arial" pitchFamily="34" charset="0"/>
                <a:cs typeface="Arial" pitchFamily="34" charset="0"/>
              </a:rPr>
              <a:t>All Immunizations &amp; Therapeutic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Injections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have a status </a:t>
            </a:r>
            <a:r>
              <a:rPr lang="en-US" sz="4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*NEW*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0"/>
          <a:stretch/>
        </p:blipFill>
        <p:spPr bwMode="auto">
          <a:xfrm>
            <a:off x="348343" y="2346674"/>
            <a:ext cx="7620000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559379"/>
            <a:ext cx="3581400" cy="510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3400" y="16764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What it looks like…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816429" y="2895600"/>
            <a:ext cx="457200" cy="457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81601" y="3962400"/>
            <a:ext cx="2786742" cy="762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45029" y="3762345"/>
            <a:ext cx="3113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Immunizations Window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5105400"/>
            <a:ext cx="2351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Right Chart Panel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42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4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Administered Status:</a:t>
            </a:r>
            <a:br>
              <a:rPr lang="en-US" sz="4000" b="1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FAQs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so far</a:t>
            </a:r>
            <a:endParaRPr lang="en-US" sz="4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How does this affect the registry?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TBD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Does the administered status also drop in the administration code in Billing?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For Immunizations, no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For Therapeutic Injections, yes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What happens if an immunization or therapeutic injection is not given?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Follow current workflow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Communication between nurse and </a:t>
            </a:r>
            <a:r>
              <a:rPr lang="en-US" dirty="0">
                <a:latin typeface="Arial" pitchFamily="34" charset="0"/>
                <a:cs typeface="Arial" pitchFamily="34" charset="0"/>
              </a:rPr>
              <a:t>provider</a:t>
            </a:r>
          </a:p>
        </p:txBody>
      </p:sp>
    </p:spTree>
    <p:extLst>
      <p:ext uri="{BB962C8B-B14F-4D97-AF65-F5344CB8AC3E}">
        <p14:creationId xmlns:p14="http://schemas.microsoft.com/office/powerpoint/2010/main" val="257308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atin typeface="Arial" pitchFamily="34" charset="0"/>
                <a:cs typeface="Arial" pitchFamily="34" charset="0"/>
              </a:rPr>
              <a:t>Objectives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Order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immunizations, PPDs, and therapeutic injections in V10</a:t>
            </a:r>
          </a:p>
          <a:p>
            <a:pPr lvl="0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Identify status of order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for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immunization, PPD, and therapeutic injection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*NEW*</a:t>
            </a:r>
          </a:p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Introduction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to functionality</a:t>
            </a:r>
          </a:p>
          <a:p>
            <a:pPr lvl="0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Get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a sense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for look and feel of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V10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80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What should I know on Day 1?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2400"/>
              </a:spcBef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Immunization window looks different</a:t>
            </a:r>
            <a:endParaRPr lang="en-US" sz="36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2400"/>
              </a:spcBef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Order a PPD as an immunization</a:t>
            </a:r>
          </a:p>
          <a:p>
            <a:pPr lvl="0">
              <a:spcBef>
                <a:spcPts val="2400"/>
              </a:spcBef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Order other injections as </a:t>
            </a:r>
            <a:r>
              <a:rPr lang="en-US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Therapeutic Injections </a:t>
            </a:r>
            <a:r>
              <a:rPr lang="en-US" sz="3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*NEW*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2400"/>
              </a:spcBef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All Immunizations &amp; Therapeutic Injections have a status </a:t>
            </a:r>
            <a:r>
              <a:rPr lang="en-US" sz="3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*NEW*</a:t>
            </a:r>
          </a:p>
        </p:txBody>
      </p:sp>
    </p:spTree>
    <p:extLst>
      <p:ext uri="{BB962C8B-B14F-4D97-AF65-F5344CB8AC3E}">
        <p14:creationId xmlns:p14="http://schemas.microsoft.com/office/powerpoint/2010/main" val="135483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en-US" sz="7300" b="1" dirty="0" smtClean="0">
                <a:latin typeface="Arial" pitchFamily="34" charset="0"/>
                <a:cs typeface="Arial" pitchFamily="34" charset="0"/>
              </a:rPr>
              <a:t>Go-Live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6000" b="1" dirty="0" smtClean="0">
                <a:latin typeface="Arial" pitchFamily="34" charset="0"/>
                <a:cs typeface="Arial" pitchFamily="34" charset="0"/>
              </a:rPr>
            </a:br>
            <a:r>
              <a:rPr lang="en-US" sz="53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Monday, January 27, 2014</a:t>
            </a:r>
            <a:endParaRPr lang="en-US" sz="53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88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What should I know on Day 1?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2400"/>
              </a:spcBef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Immunization window looks different</a:t>
            </a:r>
            <a:endParaRPr lang="en-US" sz="36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2400"/>
              </a:spcBef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Order a PPD as an immunization</a:t>
            </a:r>
          </a:p>
          <a:p>
            <a:pPr lvl="0">
              <a:spcBef>
                <a:spcPts val="2400"/>
              </a:spcBef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Order other injections as </a:t>
            </a:r>
            <a:r>
              <a:rPr lang="en-US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Therapeutic Injections </a:t>
            </a:r>
            <a:r>
              <a:rPr lang="en-US" sz="3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*NEW*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2400"/>
              </a:spcBef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All Immunizations &amp; Therapeutic Injections have a status </a:t>
            </a:r>
            <a:r>
              <a:rPr lang="en-US" sz="3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*NEW*</a:t>
            </a:r>
          </a:p>
        </p:txBody>
      </p:sp>
    </p:spTree>
    <p:extLst>
      <p:ext uri="{BB962C8B-B14F-4D97-AF65-F5344CB8AC3E}">
        <p14:creationId xmlns:p14="http://schemas.microsoft.com/office/powerpoint/2010/main" val="137827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72" y="187260"/>
            <a:ext cx="10247972" cy="7432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 rot="16200000">
            <a:off x="3349753" y="-4035552"/>
            <a:ext cx="4267200" cy="111191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9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Immunization window looks different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3999"/>
            <a:ext cx="6682997" cy="4953001"/>
          </a:xfrm>
          <a:prstGeom prst="rect">
            <a:avLst/>
          </a:prstGeom>
          <a:noFill/>
          <a:ln>
            <a:noFill/>
          </a:ln>
          <a:effectLst>
            <a:outerShdw blurRad="317500" dist="101600" dir="2700000" sx="104000" sy="104000" algn="ctr" rotWithShape="0">
              <a:schemeClr val="tx1">
                <a:lumMod val="85000"/>
                <a:lumOff val="15000"/>
                <a:alpha val="9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10"/>
          <p:cNvSpPr/>
          <p:nvPr/>
        </p:nvSpPr>
        <p:spPr>
          <a:xfrm>
            <a:off x="-188280" y="3638070"/>
            <a:ext cx="2169480" cy="629130"/>
          </a:xfrm>
          <a:custGeom>
            <a:avLst/>
            <a:gdLst>
              <a:gd name="connsiteX0" fmla="*/ 1961324 w 1994853"/>
              <a:gd name="connsiteY0" fmla="*/ 111512 h 781530"/>
              <a:gd name="connsiteX1" fmla="*/ 1872114 w 1994853"/>
              <a:gd name="connsiteY1" fmla="*/ 78058 h 781530"/>
              <a:gd name="connsiteX2" fmla="*/ 1827509 w 1994853"/>
              <a:gd name="connsiteY2" fmla="*/ 66907 h 781530"/>
              <a:gd name="connsiteX3" fmla="*/ 1794056 w 1994853"/>
              <a:gd name="connsiteY3" fmla="*/ 55756 h 781530"/>
              <a:gd name="connsiteX4" fmla="*/ 1537578 w 1994853"/>
              <a:gd name="connsiteY4" fmla="*/ 33454 h 781530"/>
              <a:gd name="connsiteX5" fmla="*/ 1102680 w 1994853"/>
              <a:gd name="connsiteY5" fmla="*/ 44605 h 781530"/>
              <a:gd name="connsiteX6" fmla="*/ 1024621 w 1994853"/>
              <a:gd name="connsiteY6" fmla="*/ 55756 h 781530"/>
              <a:gd name="connsiteX7" fmla="*/ 846202 w 1994853"/>
              <a:gd name="connsiteY7" fmla="*/ 78058 h 781530"/>
              <a:gd name="connsiteX8" fmla="*/ 656631 w 1994853"/>
              <a:gd name="connsiteY8" fmla="*/ 100361 h 781530"/>
              <a:gd name="connsiteX9" fmla="*/ 578573 w 1994853"/>
              <a:gd name="connsiteY9" fmla="*/ 122663 h 781530"/>
              <a:gd name="connsiteX10" fmla="*/ 500514 w 1994853"/>
              <a:gd name="connsiteY10" fmla="*/ 133815 h 781530"/>
              <a:gd name="connsiteX11" fmla="*/ 366700 w 1994853"/>
              <a:gd name="connsiteY11" fmla="*/ 178419 h 781530"/>
              <a:gd name="connsiteX12" fmla="*/ 299792 w 1994853"/>
              <a:gd name="connsiteY12" fmla="*/ 200722 h 781530"/>
              <a:gd name="connsiteX13" fmla="*/ 232885 w 1994853"/>
              <a:gd name="connsiteY13" fmla="*/ 223024 h 781530"/>
              <a:gd name="connsiteX14" fmla="*/ 199431 w 1994853"/>
              <a:gd name="connsiteY14" fmla="*/ 256478 h 781530"/>
              <a:gd name="connsiteX15" fmla="*/ 110221 w 1994853"/>
              <a:gd name="connsiteY15" fmla="*/ 312234 h 781530"/>
              <a:gd name="connsiteX16" fmla="*/ 43314 w 1994853"/>
              <a:gd name="connsiteY16" fmla="*/ 367990 h 781530"/>
              <a:gd name="connsiteX17" fmla="*/ 32163 w 1994853"/>
              <a:gd name="connsiteY17" fmla="*/ 613317 h 781530"/>
              <a:gd name="connsiteX18" fmla="*/ 143675 w 1994853"/>
              <a:gd name="connsiteY18" fmla="*/ 680224 h 781530"/>
              <a:gd name="connsiteX19" fmla="*/ 165978 w 1994853"/>
              <a:gd name="connsiteY19" fmla="*/ 702527 h 781530"/>
              <a:gd name="connsiteX20" fmla="*/ 310943 w 1994853"/>
              <a:gd name="connsiteY20" fmla="*/ 735980 h 781530"/>
              <a:gd name="connsiteX21" fmla="*/ 1359158 w 1994853"/>
              <a:gd name="connsiteY21" fmla="*/ 735980 h 781530"/>
              <a:gd name="connsiteX22" fmla="*/ 1571031 w 1994853"/>
              <a:gd name="connsiteY22" fmla="*/ 713678 h 781530"/>
              <a:gd name="connsiteX23" fmla="*/ 1749451 w 1994853"/>
              <a:gd name="connsiteY23" fmla="*/ 646771 h 781530"/>
              <a:gd name="connsiteX24" fmla="*/ 1872114 w 1994853"/>
              <a:gd name="connsiteY24" fmla="*/ 591015 h 781530"/>
              <a:gd name="connsiteX25" fmla="*/ 1927870 w 1994853"/>
              <a:gd name="connsiteY25" fmla="*/ 524107 h 781530"/>
              <a:gd name="connsiteX26" fmla="*/ 1950173 w 1994853"/>
              <a:gd name="connsiteY26" fmla="*/ 479502 h 781530"/>
              <a:gd name="connsiteX27" fmla="*/ 1983626 w 1994853"/>
              <a:gd name="connsiteY27" fmla="*/ 434897 h 781530"/>
              <a:gd name="connsiteX28" fmla="*/ 1994778 w 1994853"/>
              <a:gd name="connsiteY28" fmla="*/ 390293 h 781530"/>
              <a:gd name="connsiteX29" fmla="*/ 1972475 w 1994853"/>
              <a:gd name="connsiteY29" fmla="*/ 256478 h 781530"/>
              <a:gd name="connsiteX30" fmla="*/ 1950173 w 1994853"/>
              <a:gd name="connsiteY30" fmla="*/ 223024 h 781530"/>
              <a:gd name="connsiteX31" fmla="*/ 1916719 w 1994853"/>
              <a:gd name="connsiteY31" fmla="*/ 178419 h 781530"/>
              <a:gd name="connsiteX32" fmla="*/ 1816358 w 1994853"/>
              <a:gd name="connsiteY32" fmla="*/ 133815 h 781530"/>
              <a:gd name="connsiteX33" fmla="*/ 1660241 w 1994853"/>
              <a:gd name="connsiteY33" fmla="*/ 89210 h 781530"/>
              <a:gd name="connsiteX34" fmla="*/ 1537578 w 1994853"/>
              <a:gd name="connsiteY34" fmla="*/ 78058 h 781530"/>
              <a:gd name="connsiteX35" fmla="*/ 1403763 w 1994853"/>
              <a:gd name="connsiteY35" fmla="*/ 55756 h 781530"/>
              <a:gd name="connsiteX36" fmla="*/ 1225343 w 1994853"/>
              <a:gd name="connsiteY36" fmla="*/ 0 h 78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994853" h="781530">
                <a:moveTo>
                  <a:pt x="1961324" y="111512"/>
                </a:moveTo>
                <a:cubicBezTo>
                  <a:pt x="1931881" y="99735"/>
                  <a:pt x="1902697" y="86796"/>
                  <a:pt x="1872114" y="78058"/>
                </a:cubicBezTo>
                <a:cubicBezTo>
                  <a:pt x="1857378" y="73848"/>
                  <a:pt x="1842245" y="71117"/>
                  <a:pt x="1827509" y="66907"/>
                </a:cubicBezTo>
                <a:cubicBezTo>
                  <a:pt x="1816207" y="63678"/>
                  <a:pt x="1805674" y="57543"/>
                  <a:pt x="1794056" y="55756"/>
                </a:cubicBezTo>
                <a:cubicBezTo>
                  <a:pt x="1746137" y="48384"/>
                  <a:pt x="1574722" y="36311"/>
                  <a:pt x="1537578" y="33454"/>
                </a:cubicBezTo>
                <a:lnTo>
                  <a:pt x="1102680" y="44605"/>
                </a:lnTo>
                <a:cubicBezTo>
                  <a:pt x="1076421" y="45747"/>
                  <a:pt x="1050684" y="52357"/>
                  <a:pt x="1024621" y="55756"/>
                </a:cubicBezTo>
                <a:lnTo>
                  <a:pt x="846202" y="78058"/>
                </a:lnTo>
                <a:cubicBezTo>
                  <a:pt x="631458" y="102836"/>
                  <a:pt x="825903" y="76180"/>
                  <a:pt x="656631" y="100361"/>
                </a:cubicBezTo>
                <a:cubicBezTo>
                  <a:pt x="630612" y="107795"/>
                  <a:pt x="605033" y="116993"/>
                  <a:pt x="578573" y="122663"/>
                </a:cubicBezTo>
                <a:cubicBezTo>
                  <a:pt x="552873" y="128170"/>
                  <a:pt x="525932" y="127126"/>
                  <a:pt x="500514" y="133815"/>
                </a:cubicBezTo>
                <a:cubicBezTo>
                  <a:pt x="455045" y="145781"/>
                  <a:pt x="411305" y="163551"/>
                  <a:pt x="366700" y="178419"/>
                </a:cubicBezTo>
                <a:lnTo>
                  <a:pt x="299792" y="200722"/>
                </a:lnTo>
                <a:lnTo>
                  <a:pt x="232885" y="223024"/>
                </a:lnTo>
                <a:cubicBezTo>
                  <a:pt x="221734" y="234175"/>
                  <a:pt x="212047" y="247016"/>
                  <a:pt x="199431" y="256478"/>
                </a:cubicBezTo>
                <a:cubicBezTo>
                  <a:pt x="177696" y="272779"/>
                  <a:pt x="133566" y="292780"/>
                  <a:pt x="110221" y="312234"/>
                </a:cubicBezTo>
                <a:cubicBezTo>
                  <a:pt x="24361" y="383785"/>
                  <a:pt x="126374" y="312618"/>
                  <a:pt x="43314" y="367990"/>
                </a:cubicBezTo>
                <a:cubicBezTo>
                  <a:pt x="-7061" y="468739"/>
                  <a:pt x="-16990" y="457668"/>
                  <a:pt x="32163" y="613317"/>
                </a:cubicBezTo>
                <a:cubicBezTo>
                  <a:pt x="38215" y="632482"/>
                  <a:pt x="138630" y="677702"/>
                  <a:pt x="143675" y="680224"/>
                </a:cubicBezTo>
                <a:cubicBezTo>
                  <a:pt x="151109" y="687658"/>
                  <a:pt x="156850" y="697311"/>
                  <a:pt x="165978" y="702527"/>
                </a:cubicBezTo>
                <a:cubicBezTo>
                  <a:pt x="217463" y="731947"/>
                  <a:pt x="249923" y="728353"/>
                  <a:pt x="310943" y="735980"/>
                </a:cubicBezTo>
                <a:cubicBezTo>
                  <a:pt x="678612" y="827903"/>
                  <a:pt x="373042" y="755508"/>
                  <a:pt x="1359158" y="735980"/>
                </a:cubicBezTo>
                <a:cubicBezTo>
                  <a:pt x="1408580" y="735001"/>
                  <a:pt x="1516327" y="720516"/>
                  <a:pt x="1571031" y="713678"/>
                </a:cubicBezTo>
                <a:cubicBezTo>
                  <a:pt x="1816184" y="631959"/>
                  <a:pt x="1544303" y="725674"/>
                  <a:pt x="1749451" y="646771"/>
                </a:cubicBezTo>
                <a:cubicBezTo>
                  <a:pt x="1821976" y="618877"/>
                  <a:pt x="1809976" y="635399"/>
                  <a:pt x="1872114" y="591015"/>
                </a:cubicBezTo>
                <a:cubicBezTo>
                  <a:pt x="1889354" y="578701"/>
                  <a:pt x="1920291" y="536234"/>
                  <a:pt x="1927870" y="524107"/>
                </a:cubicBezTo>
                <a:cubicBezTo>
                  <a:pt x="1936680" y="510010"/>
                  <a:pt x="1941363" y="493599"/>
                  <a:pt x="1950173" y="479502"/>
                </a:cubicBezTo>
                <a:cubicBezTo>
                  <a:pt x="1960023" y="463742"/>
                  <a:pt x="1972475" y="449765"/>
                  <a:pt x="1983626" y="434897"/>
                </a:cubicBezTo>
                <a:cubicBezTo>
                  <a:pt x="1987343" y="420029"/>
                  <a:pt x="1995734" y="405589"/>
                  <a:pt x="1994778" y="390293"/>
                </a:cubicBezTo>
                <a:cubicBezTo>
                  <a:pt x="1991957" y="345161"/>
                  <a:pt x="1984127" y="300171"/>
                  <a:pt x="1972475" y="256478"/>
                </a:cubicBezTo>
                <a:cubicBezTo>
                  <a:pt x="1969022" y="243528"/>
                  <a:pt x="1957963" y="233930"/>
                  <a:pt x="1950173" y="223024"/>
                </a:cubicBezTo>
                <a:cubicBezTo>
                  <a:pt x="1939370" y="207900"/>
                  <a:pt x="1929861" y="191561"/>
                  <a:pt x="1916719" y="178419"/>
                </a:cubicBezTo>
                <a:cubicBezTo>
                  <a:pt x="1888114" y="149814"/>
                  <a:pt x="1853163" y="148537"/>
                  <a:pt x="1816358" y="133815"/>
                </a:cubicBezTo>
                <a:cubicBezTo>
                  <a:pt x="1749013" y="106876"/>
                  <a:pt x="1745508" y="102000"/>
                  <a:pt x="1660241" y="89210"/>
                </a:cubicBezTo>
                <a:cubicBezTo>
                  <a:pt x="1619639" y="83120"/>
                  <a:pt x="1578289" y="83368"/>
                  <a:pt x="1537578" y="78058"/>
                </a:cubicBezTo>
                <a:cubicBezTo>
                  <a:pt x="1492738" y="72209"/>
                  <a:pt x="1447633" y="66723"/>
                  <a:pt x="1403763" y="55756"/>
                </a:cubicBezTo>
                <a:cubicBezTo>
                  <a:pt x="1343314" y="40644"/>
                  <a:pt x="1225343" y="0"/>
                  <a:pt x="1225343" y="0"/>
                </a:cubicBezTo>
              </a:path>
            </a:pathLst>
          </a:custGeom>
          <a:noFill/>
          <a:ln w="76200" cap="rnd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ine Callout 1 11"/>
          <p:cNvSpPr/>
          <p:nvPr/>
        </p:nvSpPr>
        <p:spPr>
          <a:xfrm>
            <a:off x="5542005" y="2445834"/>
            <a:ext cx="1981200" cy="685800"/>
          </a:xfrm>
          <a:prstGeom prst="borderCallout1">
            <a:avLst>
              <a:gd name="adj1" fmla="val 18750"/>
              <a:gd name="adj2" fmla="val -8333"/>
              <a:gd name="adj3" fmla="val 1931"/>
              <a:gd name="adj4" fmla="val -32704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Immunizations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 the top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Callout 1 15"/>
          <p:cNvSpPr/>
          <p:nvPr/>
        </p:nvSpPr>
        <p:spPr>
          <a:xfrm>
            <a:off x="5594862" y="4000499"/>
            <a:ext cx="2710937" cy="685800"/>
          </a:xfrm>
          <a:prstGeom prst="borderCallout1">
            <a:avLst>
              <a:gd name="adj1" fmla="val 18750"/>
              <a:gd name="adj2" fmla="val -8333"/>
              <a:gd name="adj3" fmla="val 114126"/>
              <a:gd name="adj4" fmla="val -32812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Therapeutic Injections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 the bottom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ight Arrow 2"/>
          <p:cNvSpPr/>
          <p:nvPr/>
        </p:nvSpPr>
        <p:spPr>
          <a:xfrm rot="7644145">
            <a:off x="2840067" y="1630450"/>
            <a:ext cx="685800" cy="45720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7644145">
            <a:off x="3628378" y="1646150"/>
            <a:ext cx="685800" cy="45720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7644145">
            <a:off x="7895578" y="1935251"/>
            <a:ext cx="685800" cy="45720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3221805">
            <a:off x="2905377" y="2727944"/>
            <a:ext cx="685800" cy="45720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7676057">
            <a:off x="2838844" y="4537666"/>
            <a:ext cx="685800" cy="45720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68696" y="3512403"/>
            <a:ext cx="1508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Status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Columns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85800" y="2423936"/>
            <a:ext cx="1648379" cy="1184258"/>
          </a:xfrm>
          <a:custGeom>
            <a:avLst/>
            <a:gdLst>
              <a:gd name="connsiteX0" fmla="*/ 0 w 1648379"/>
              <a:gd name="connsiteY0" fmla="*/ 1184258 h 1184258"/>
              <a:gd name="connsiteX1" fmla="*/ 10633 w 1648379"/>
              <a:gd name="connsiteY1" fmla="*/ 1099198 h 1184258"/>
              <a:gd name="connsiteX2" fmla="*/ 42530 w 1648379"/>
              <a:gd name="connsiteY2" fmla="*/ 1014137 h 1184258"/>
              <a:gd name="connsiteX3" fmla="*/ 63795 w 1648379"/>
              <a:gd name="connsiteY3" fmla="*/ 982240 h 1184258"/>
              <a:gd name="connsiteX4" fmla="*/ 85060 w 1648379"/>
              <a:gd name="connsiteY4" fmla="*/ 929077 h 1184258"/>
              <a:gd name="connsiteX5" fmla="*/ 148856 w 1648379"/>
              <a:gd name="connsiteY5" fmla="*/ 865282 h 1184258"/>
              <a:gd name="connsiteX6" fmla="*/ 191386 w 1648379"/>
              <a:gd name="connsiteY6" fmla="*/ 790854 h 1184258"/>
              <a:gd name="connsiteX7" fmla="*/ 223284 w 1648379"/>
              <a:gd name="connsiteY7" fmla="*/ 769589 h 1184258"/>
              <a:gd name="connsiteX8" fmla="*/ 276447 w 1648379"/>
              <a:gd name="connsiteY8" fmla="*/ 705793 h 1184258"/>
              <a:gd name="connsiteX9" fmla="*/ 297712 w 1648379"/>
              <a:gd name="connsiteY9" fmla="*/ 673896 h 1184258"/>
              <a:gd name="connsiteX10" fmla="*/ 361507 w 1648379"/>
              <a:gd name="connsiteY10" fmla="*/ 610100 h 1184258"/>
              <a:gd name="connsiteX11" fmla="*/ 457200 w 1648379"/>
              <a:gd name="connsiteY11" fmla="*/ 535672 h 1184258"/>
              <a:gd name="connsiteX12" fmla="*/ 478465 w 1648379"/>
              <a:gd name="connsiteY12" fmla="*/ 503775 h 1184258"/>
              <a:gd name="connsiteX13" fmla="*/ 552893 w 1648379"/>
              <a:gd name="connsiteY13" fmla="*/ 471877 h 1184258"/>
              <a:gd name="connsiteX14" fmla="*/ 627321 w 1648379"/>
              <a:gd name="connsiteY14" fmla="*/ 439979 h 1184258"/>
              <a:gd name="connsiteX15" fmla="*/ 701749 w 1648379"/>
              <a:gd name="connsiteY15" fmla="*/ 386816 h 1184258"/>
              <a:gd name="connsiteX16" fmla="*/ 733647 w 1648379"/>
              <a:gd name="connsiteY16" fmla="*/ 376184 h 1184258"/>
              <a:gd name="connsiteX17" fmla="*/ 808074 w 1648379"/>
              <a:gd name="connsiteY17" fmla="*/ 354919 h 1184258"/>
              <a:gd name="connsiteX18" fmla="*/ 893135 w 1648379"/>
              <a:gd name="connsiteY18" fmla="*/ 323021 h 1184258"/>
              <a:gd name="connsiteX19" fmla="*/ 946298 w 1648379"/>
              <a:gd name="connsiteY19" fmla="*/ 312389 h 1184258"/>
              <a:gd name="connsiteX20" fmla="*/ 988828 w 1648379"/>
              <a:gd name="connsiteY20" fmla="*/ 301756 h 1184258"/>
              <a:gd name="connsiteX21" fmla="*/ 1084521 w 1648379"/>
              <a:gd name="connsiteY21" fmla="*/ 280491 h 1184258"/>
              <a:gd name="connsiteX22" fmla="*/ 1435395 w 1648379"/>
              <a:gd name="connsiteY22" fmla="*/ 259226 h 1184258"/>
              <a:gd name="connsiteX23" fmla="*/ 1477926 w 1648379"/>
              <a:gd name="connsiteY23" fmla="*/ 248593 h 1184258"/>
              <a:gd name="connsiteX24" fmla="*/ 1456660 w 1648379"/>
              <a:gd name="connsiteY24" fmla="*/ 227328 h 1184258"/>
              <a:gd name="connsiteX25" fmla="*/ 1392865 w 1648379"/>
              <a:gd name="connsiteY25" fmla="*/ 206063 h 1184258"/>
              <a:gd name="connsiteX26" fmla="*/ 1275907 w 1648379"/>
              <a:gd name="connsiteY26" fmla="*/ 142268 h 1184258"/>
              <a:gd name="connsiteX27" fmla="*/ 1212112 w 1648379"/>
              <a:gd name="connsiteY27" fmla="*/ 89105 h 1184258"/>
              <a:gd name="connsiteX28" fmla="*/ 1180214 w 1648379"/>
              <a:gd name="connsiteY28" fmla="*/ 78472 h 1184258"/>
              <a:gd name="connsiteX29" fmla="*/ 1105786 w 1648379"/>
              <a:gd name="connsiteY29" fmla="*/ 35942 h 1184258"/>
              <a:gd name="connsiteX30" fmla="*/ 1073888 w 1648379"/>
              <a:gd name="connsiteY30" fmla="*/ 4044 h 1184258"/>
              <a:gd name="connsiteX31" fmla="*/ 1137684 w 1648379"/>
              <a:gd name="connsiteY31" fmla="*/ 14677 h 1184258"/>
              <a:gd name="connsiteX32" fmla="*/ 1222744 w 1648379"/>
              <a:gd name="connsiteY32" fmla="*/ 46575 h 1184258"/>
              <a:gd name="connsiteX33" fmla="*/ 1265274 w 1648379"/>
              <a:gd name="connsiteY33" fmla="*/ 57207 h 1184258"/>
              <a:gd name="connsiteX34" fmla="*/ 1350335 w 1648379"/>
              <a:gd name="connsiteY34" fmla="*/ 99737 h 1184258"/>
              <a:gd name="connsiteX35" fmla="*/ 1456660 w 1648379"/>
              <a:gd name="connsiteY35" fmla="*/ 152900 h 1184258"/>
              <a:gd name="connsiteX36" fmla="*/ 1499191 w 1648379"/>
              <a:gd name="connsiteY36" fmla="*/ 174165 h 1184258"/>
              <a:gd name="connsiteX37" fmla="*/ 1531088 w 1648379"/>
              <a:gd name="connsiteY37" fmla="*/ 184798 h 1184258"/>
              <a:gd name="connsiteX38" fmla="*/ 1562986 w 1648379"/>
              <a:gd name="connsiteY38" fmla="*/ 216696 h 1184258"/>
              <a:gd name="connsiteX39" fmla="*/ 1637414 w 1648379"/>
              <a:gd name="connsiteY39" fmla="*/ 269858 h 1184258"/>
              <a:gd name="connsiteX40" fmla="*/ 1648047 w 1648379"/>
              <a:gd name="connsiteY40" fmla="*/ 301756 h 1184258"/>
              <a:gd name="connsiteX41" fmla="*/ 1626781 w 1648379"/>
              <a:gd name="connsiteY41" fmla="*/ 323021 h 1184258"/>
              <a:gd name="connsiteX42" fmla="*/ 1531088 w 1648379"/>
              <a:gd name="connsiteY42" fmla="*/ 376184 h 1184258"/>
              <a:gd name="connsiteX43" fmla="*/ 1488558 w 1648379"/>
              <a:gd name="connsiteY43" fmla="*/ 408082 h 1184258"/>
              <a:gd name="connsiteX44" fmla="*/ 1424763 w 1648379"/>
              <a:gd name="connsiteY44" fmla="*/ 461244 h 1184258"/>
              <a:gd name="connsiteX45" fmla="*/ 1350335 w 1648379"/>
              <a:gd name="connsiteY45" fmla="*/ 503775 h 1184258"/>
              <a:gd name="connsiteX46" fmla="*/ 1275907 w 1648379"/>
              <a:gd name="connsiteY46" fmla="*/ 546305 h 1184258"/>
              <a:gd name="connsiteX47" fmla="*/ 1222744 w 1648379"/>
              <a:gd name="connsiteY47" fmla="*/ 610100 h 1184258"/>
              <a:gd name="connsiteX48" fmla="*/ 1180214 w 1648379"/>
              <a:gd name="connsiteY48" fmla="*/ 641998 h 1184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648379" h="1184258">
                <a:moveTo>
                  <a:pt x="0" y="1184258"/>
                </a:moveTo>
                <a:cubicBezTo>
                  <a:pt x="3544" y="1155905"/>
                  <a:pt x="5522" y="1127311"/>
                  <a:pt x="10633" y="1099198"/>
                </a:cubicBezTo>
                <a:cubicBezTo>
                  <a:pt x="13263" y="1084734"/>
                  <a:pt x="41007" y="1017182"/>
                  <a:pt x="42530" y="1014137"/>
                </a:cubicBezTo>
                <a:cubicBezTo>
                  <a:pt x="48245" y="1002708"/>
                  <a:pt x="58080" y="993669"/>
                  <a:pt x="63795" y="982240"/>
                </a:cubicBezTo>
                <a:cubicBezTo>
                  <a:pt x="72331" y="965169"/>
                  <a:pt x="73834" y="944513"/>
                  <a:pt x="85060" y="929077"/>
                </a:cubicBezTo>
                <a:cubicBezTo>
                  <a:pt x="102748" y="904756"/>
                  <a:pt x="148856" y="865282"/>
                  <a:pt x="148856" y="865282"/>
                </a:cubicBezTo>
                <a:cubicBezTo>
                  <a:pt x="157196" y="848602"/>
                  <a:pt x="176356" y="805883"/>
                  <a:pt x="191386" y="790854"/>
                </a:cubicBezTo>
                <a:cubicBezTo>
                  <a:pt x="200422" y="781818"/>
                  <a:pt x="212651" y="776677"/>
                  <a:pt x="223284" y="769589"/>
                </a:cubicBezTo>
                <a:cubicBezTo>
                  <a:pt x="276077" y="690398"/>
                  <a:pt x="208228" y="787655"/>
                  <a:pt x="276447" y="705793"/>
                </a:cubicBezTo>
                <a:cubicBezTo>
                  <a:pt x="284628" y="695976"/>
                  <a:pt x="289222" y="683447"/>
                  <a:pt x="297712" y="673896"/>
                </a:cubicBezTo>
                <a:cubicBezTo>
                  <a:pt x="317692" y="651419"/>
                  <a:pt x="342254" y="633203"/>
                  <a:pt x="361507" y="610100"/>
                </a:cubicBezTo>
                <a:cubicBezTo>
                  <a:pt x="424025" y="535079"/>
                  <a:pt x="387816" y="553019"/>
                  <a:pt x="457200" y="535672"/>
                </a:cubicBezTo>
                <a:cubicBezTo>
                  <a:pt x="464288" y="525040"/>
                  <a:pt x="468648" y="511956"/>
                  <a:pt x="478465" y="503775"/>
                </a:cubicBezTo>
                <a:cubicBezTo>
                  <a:pt x="500810" y="485154"/>
                  <a:pt x="527319" y="482106"/>
                  <a:pt x="552893" y="471877"/>
                </a:cubicBezTo>
                <a:cubicBezTo>
                  <a:pt x="577954" y="461853"/>
                  <a:pt x="603179" y="452050"/>
                  <a:pt x="627321" y="439979"/>
                </a:cubicBezTo>
                <a:cubicBezTo>
                  <a:pt x="660247" y="423516"/>
                  <a:pt x="668017" y="406091"/>
                  <a:pt x="701749" y="386816"/>
                </a:cubicBezTo>
                <a:cubicBezTo>
                  <a:pt x="711480" y="381255"/>
                  <a:pt x="722870" y="379263"/>
                  <a:pt x="733647" y="376184"/>
                </a:cubicBezTo>
                <a:cubicBezTo>
                  <a:pt x="780556" y="362782"/>
                  <a:pt x="767295" y="370211"/>
                  <a:pt x="808074" y="354919"/>
                </a:cubicBezTo>
                <a:cubicBezTo>
                  <a:pt x="827579" y="347605"/>
                  <a:pt x="869006" y="329053"/>
                  <a:pt x="893135" y="323021"/>
                </a:cubicBezTo>
                <a:cubicBezTo>
                  <a:pt x="910667" y="318638"/>
                  <a:pt x="928656" y="316309"/>
                  <a:pt x="946298" y="312389"/>
                </a:cubicBezTo>
                <a:cubicBezTo>
                  <a:pt x="960563" y="309219"/>
                  <a:pt x="974589" y="305042"/>
                  <a:pt x="988828" y="301756"/>
                </a:cubicBezTo>
                <a:cubicBezTo>
                  <a:pt x="1020667" y="294408"/>
                  <a:pt x="1051992" y="283589"/>
                  <a:pt x="1084521" y="280491"/>
                </a:cubicBezTo>
                <a:cubicBezTo>
                  <a:pt x="1201166" y="269382"/>
                  <a:pt x="1435395" y="259226"/>
                  <a:pt x="1435395" y="259226"/>
                </a:cubicBezTo>
                <a:cubicBezTo>
                  <a:pt x="1449572" y="255682"/>
                  <a:pt x="1469820" y="260752"/>
                  <a:pt x="1477926" y="248593"/>
                </a:cubicBezTo>
                <a:cubicBezTo>
                  <a:pt x="1483487" y="240252"/>
                  <a:pt x="1465626" y="231811"/>
                  <a:pt x="1456660" y="227328"/>
                </a:cubicBezTo>
                <a:cubicBezTo>
                  <a:pt x="1436611" y="217304"/>
                  <a:pt x="1412914" y="216087"/>
                  <a:pt x="1392865" y="206063"/>
                </a:cubicBezTo>
                <a:cubicBezTo>
                  <a:pt x="1360632" y="189946"/>
                  <a:pt x="1308278" y="168165"/>
                  <a:pt x="1275907" y="142268"/>
                </a:cubicBezTo>
                <a:cubicBezTo>
                  <a:pt x="1234876" y="109443"/>
                  <a:pt x="1275453" y="125299"/>
                  <a:pt x="1212112" y="89105"/>
                </a:cubicBezTo>
                <a:cubicBezTo>
                  <a:pt x="1202381" y="83544"/>
                  <a:pt x="1190847" y="82016"/>
                  <a:pt x="1180214" y="78472"/>
                </a:cubicBezTo>
                <a:cubicBezTo>
                  <a:pt x="1093899" y="-7840"/>
                  <a:pt x="1205746" y="93063"/>
                  <a:pt x="1105786" y="35942"/>
                </a:cubicBezTo>
                <a:cubicBezTo>
                  <a:pt x="1092730" y="28482"/>
                  <a:pt x="1061377" y="12385"/>
                  <a:pt x="1073888" y="4044"/>
                </a:cubicBezTo>
                <a:cubicBezTo>
                  <a:pt x="1091826" y="-7914"/>
                  <a:pt x="1116639" y="10000"/>
                  <a:pt x="1137684" y="14677"/>
                </a:cubicBezTo>
                <a:cubicBezTo>
                  <a:pt x="1160090" y="19656"/>
                  <a:pt x="1206175" y="41052"/>
                  <a:pt x="1222744" y="46575"/>
                </a:cubicBezTo>
                <a:cubicBezTo>
                  <a:pt x="1236607" y="51196"/>
                  <a:pt x="1251097" y="53663"/>
                  <a:pt x="1265274" y="57207"/>
                </a:cubicBezTo>
                <a:cubicBezTo>
                  <a:pt x="1415991" y="147638"/>
                  <a:pt x="1251137" y="53954"/>
                  <a:pt x="1350335" y="99737"/>
                </a:cubicBezTo>
                <a:cubicBezTo>
                  <a:pt x="1386313" y="116342"/>
                  <a:pt x="1421218" y="135179"/>
                  <a:pt x="1456660" y="152900"/>
                </a:cubicBezTo>
                <a:cubicBezTo>
                  <a:pt x="1470837" y="159988"/>
                  <a:pt x="1484154" y="169152"/>
                  <a:pt x="1499191" y="174165"/>
                </a:cubicBezTo>
                <a:lnTo>
                  <a:pt x="1531088" y="184798"/>
                </a:lnTo>
                <a:cubicBezTo>
                  <a:pt x="1541721" y="195431"/>
                  <a:pt x="1550750" y="207956"/>
                  <a:pt x="1562986" y="216696"/>
                </a:cubicBezTo>
                <a:cubicBezTo>
                  <a:pt x="1660955" y="286674"/>
                  <a:pt x="1554473" y="186920"/>
                  <a:pt x="1637414" y="269858"/>
                </a:cubicBezTo>
                <a:cubicBezTo>
                  <a:pt x="1640958" y="280491"/>
                  <a:pt x="1650245" y="290766"/>
                  <a:pt x="1648047" y="301756"/>
                </a:cubicBezTo>
                <a:cubicBezTo>
                  <a:pt x="1646081" y="311586"/>
                  <a:pt x="1634801" y="317006"/>
                  <a:pt x="1626781" y="323021"/>
                </a:cubicBezTo>
                <a:cubicBezTo>
                  <a:pt x="1568284" y="366893"/>
                  <a:pt x="1580819" y="359607"/>
                  <a:pt x="1531088" y="376184"/>
                </a:cubicBezTo>
                <a:cubicBezTo>
                  <a:pt x="1516911" y="386817"/>
                  <a:pt x="1502396" y="397012"/>
                  <a:pt x="1488558" y="408082"/>
                </a:cubicBezTo>
                <a:cubicBezTo>
                  <a:pt x="1466943" y="425374"/>
                  <a:pt x="1446613" y="444250"/>
                  <a:pt x="1424763" y="461244"/>
                </a:cubicBezTo>
                <a:cubicBezTo>
                  <a:pt x="1311756" y="549137"/>
                  <a:pt x="1488540" y="405057"/>
                  <a:pt x="1350335" y="503775"/>
                </a:cubicBezTo>
                <a:cubicBezTo>
                  <a:pt x="1282118" y="552502"/>
                  <a:pt x="1358278" y="525711"/>
                  <a:pt x="1275907" y="546305"/>
                </a:cubicBezTo>
                <a:cubicBezTo>
                  <a:pt x="1254997" y="577669"/>
                  <a:pt x="1253444" y="584516"/>
                  <a:pt x="1222744" y="610100"/>
                </a:cubicBezTo>
                <a:cubicBezTo>
                  <a:pt x="1150608" y="670214"/>
                  <a:pt x="1214031" y="608181"/>
                  <a:pt x="1180214" y="641998"/>
                </a:cubicBezTo>
              </a:path>
            </a:pathLst>
          </a:custGeom>
          <a:noFill/>
          <a:ln w="762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5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6" grpId="0" animBg="1"/>
      <p:bldP spid="3" grpId="0" animBg="1"/>
      <p:bldP spid="13" grpId="0" animBg="1"/>
      <p:bldP spid="14" grpId="0" animBg="1"/>
      <p:bldP spid="15" grpId="0" animBg="1"/>
      <p:bldP spid="17" grpId="0" animBg="1"/>
      <p:bldP spid="7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72" y="187260"/>
            <a:ext cx="10247972" cy="7432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 rot="16200000">
            <a:off x="3425952" y="-4035552"/>
            <a:ext cx="4267200" cy="111191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9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Immunization window looks different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Imm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Schedule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3999"/>
            <a:ext cx="6682997" cy="4953001"/>
          </a:xfrm>
          <a:prstGeom prst="rect">
            <a:avLst/>
          </a:prstGeom>
          <a:noFill/>
          <a:ln>
            <a:noFill/>
          </a:ln>
          <a:effectLst>
            <a:outerShdw blurRad="317500" dist="101600" dir="2700000" sx="104000" sy="104000" algn="ctr" rotWithShape="0">
              <a:schemeClr val="tx1">
                <a:lumMod val="85000"/>
                <a:lumOff val="15000"/>
                <a:alpha val="9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10"/>
          <p:cNvSpPr/>
          <p:nvPr/>
        </p:nvSpPr>
        <p:spPr>
          <a:xfrm>
            <a:off x="-188280" y="3638070"/>
            <a:ext cx="2169480" cy="629130"/>
          </a:xfrm>
          <a:custGeom>
            <a:avLst/>
            <a:gdLst>
              <a:gd name="connsiteX0" fmla="*/ 1961324 w 1994853"/>
              <a:gd name="connsiteY0" fmla="*/ 111512 h 781530"/>
              <a:gd name="connsiteX1" fmla="*/ 1872114 w 1994853"/>
              <a:gd name="connsiteY1" fmla="*/ 78058 h 781530"/>
              <a:gd name="connsiteX2" fmla="*/ 1827509 w 1994853"/>
              <a:gd name="connsiteY2" fmla="*/ 66907 h 781530"/>
              <a:gd name="connsiteX3" fmla="*/ 1794056 w 1994853"/>
              <a:gd name="connsiteY3" fmla="*/ 55756 h 781530"/>
              <a:gd name="connsiteX4" fmla="*/ 1537578 w 1994853"/>
              <a:gd name="connsiteY4" fmla="*/ 33454 h 781530"/>
              <a:gd name="connsiteX5" fmla="*/ 1102680 w 1994853"/>
              <a:gd name="connsiteY5" fmla="*/ 44605 h 781530"/>
              <a:gd name="connsiteX6" fmla="*/ 1024621 w 1994853"/>
              <a:gd name="connsiteY6" fmla="*/ 55756 h 781530"/>
              <a:gd name="connsiteX7" fmla="*/ 846202 w 1994853"/>
              <a:gd name="connsiteY7" fmla="*/ 78058 h 781530"/>
              <a:gd name="connsiteX8" fmla="*/ 656631 w 1994853"/>
              <a:gd name="connsiteY8" fmla="*/ 100361 h 781530"/>
              <a:gd name="connsiteX9" fmla="*/ 578573 w 1994853"/>
              <a:gd name="connsiteY9" fmla="*/ 122663 h 781530"/>
              <a:gd name="connsiteX10" fmla="*/ 500514 w 1994853"/>
              <a:gd name="connsiteY10" fmla="*/ 133815 h 781530"/>
              <a:gd name="connsiteX11" fmla="*/ 366700 w 1994853"/>
              <a:gd name="connsiteY11" fmla="*/ 178419 h 781530"/>
              <a:gd name="connsiteX12" fmla="*/ 299792 w 1994853"/>
              <a:gd name="connsiteY12" fmla="*/ 200722 h 781530"/>
              <a:gd name="connsiteX13" fmla="*/ 232885 w 1994853"/>
              <a:gd name="connsiteY13" fmla="*/ 223024 h 781530"/>
              <a:gd name="connsiteX14" fmla="*/ 199431 w 1994853"/>
              <a:gd name="connsiteY14" fmla="*/ 256478 h 781530"/>
              <a:gd name="connsiteX15" fmla="*/ 110221 w 1994853"/>
              <a:gd name="connsiteY15" fmla="*/ 312234 h 781530"/>
              <a:gd name="connsiteX16" fmla="*/ 43314 w 1994853"/>
              <a:gd name="connsiteY16" fmla="*/ 367990 h 781530"/>
              <a:gd name="connsiteX17" fmla="*/ 32163 w 1994853"/>
              <a:gd name="connsiteY17" fmla="*/ 613317 h 781530"/>
              <a:gd name="connsiteX18" fmla="*/ 143675 w 1994853"/>
              <a:gd name="connsiteY18" fmla="*/ 680224 h 781530"/>
              <a:gd name="connsiteX19" fmla="*/ 165978 w 1994853"/>
              <a:gd name="connsiteY19" fmla="*/ 702527 h 781530"/>
              <a:gd name="connsiteX20" fmla="*/ 310943 w 1994853"/>
              <a:gd name="connsiteY20" fmla="*/ 735980 h 781530"/>
              <a:gd name="connsiteX21" fmla="*/ 1359158 w 1994853"/>
              <a:gd name="connsiteY21" fmla="*/ 735980 h 781530"/>
              <a:gd name="connsiteX22" fmla="*/ 1571031 w 1994853"/>
              <a:gd name="connsiteY22" fmla="*/ 713678 h 781530"/>
              <a:gd name="connsiteX23" fmla="*/ 1749451 w 1994853"/>
              <a:gd name="connsiteY23" fmla="*/ 646771 h 781530"/>
              <a:gd name="connsiteX24" fmla="*/ 1872114 w 1994853"/>
              <a:gd name="connsiteY24" fmla="*/ 591015 h 781530"/>
              <a:gd name="connsiteX25" fmla="*/ 1927870 w 1994853"/>
              <a:gd name="connsiteY25" fmla="*/ 524107 h 781530"/>
              <a:gd name="connsiteX26" fmla="*/ 1950173 w 1994853"/>
              <a:gd name="connsiteY26" fmla="*/ 479502 h 781530"/>
              <a:gd name="connsiteX27" fmla="*/ 1983626 w 1994853"/>
              <a:gd name="connsiteY27" fmla="*/ 434897 h 781530"/>
              <a:gd name="connsiteX28" fmla="*/ 1994778 w 1994853"/>
              <a:gd name="connsiteY28" fmla="*/ 390293 h 781530"/>
              <a:gd name="connsiteX29" fmla="*/ 1972475 w 1994853"/>
              <a:gd name="connsiteY29" fmla="*/ 256478 h 781530"/>
              <a:gd name="connsiteX30" fmla="*/ 1950173 w 1994853"/>
              <a:gd name="connsiteY30" fmla="*/ 223024 h 781530"/>
              <a:gd name="connsiteX31" fmla="*/ 1916719 w 1994853"/>
              <a:gd name="connsiteY31" fmla="*/ 178419 h 781530"/>
              <a:gd name="connsiteX32" fmla="*/ 1816358 w 1994853"/>
              <a:gd name="connsiteY32" fmla="*/ 133815 h 781530"/>
              <a:gd name="connsiteX33" fmla="*/ 1660241 w 1994853"/>
              <a:gd name="connsiteY33" fmla="*/ 89210 h 781530"/>
              <a:gd name="connsiteX34" fmla="*/ 1537578 w 1994853"/>
              <a:gd name="connsiteY34" fmla="*/ 78058 h 781530"/>
              <a:gd name="connsiteX35" fmla="*/ 1403763 w 1994853"/>
              <a:gd name="connsiteY35" fmla="*/ 55756 h 781530"/>
              <a:gd name="connsiteX36" fmla="*/ 1225343 w 1994853"/>
              <a:gd name="connsiteY36" fmla="*/ 0 h 78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994853" h="781530">
                <a:moveTo>
                  <a:pt x="1961324" y="111512"/>
                </a:moveTo>
                <a:cubicBezTo>
                  <a:pt x="1931881" y="99735"/>
                  <a:pt x="1902697" y="86796"/>
                  <a:pt x="1872114" y="78058"/>
                </a:cubicBezTo>
                <a:cubicBezTo>
                  <a:pt x="1857378" y="73848"/>
                  <a:pt x="1842245" y="71117"/>
                  <a:pt x="1827509" y="66907"/>
                </a:cubicBezTo>
                <a:cubicBezTo>
                  <a:pt x="1816207" y="63678"/>
                  <a:pt x="1805674" y="57543"/>
                  <a:pt x="1794056" y="55756"/>
                </a:cubicBezTo>
                <a:cubicBezTo>
                  <a:pt x="1746137" y="48384"/>
                  <a:pt x="1574722" y="36311"/>
                  <a:pt x="1537578" y="33454"/>
                </a:cubicBezTo>
                <a:lnTo>
                  <a:pt x="1102680" y="44605"/>
                </a:lnTo>
                <a:cubicBezTo>
                  <a:pt x="1076421" y="45747"/>
                  <a:pt x="1050684" y="52357"/>
                  <a:pt x="1024621" y="55756"/>
                </a:cubicBezTo>
                <a:lnTo>
                  <a:pt x="846202" y="78058"/>
                </a:lnTo>
                <a:cubicBezTo>
                  <a:pt x="631458" y="102836"/>
                  <a:pt x="825903" y="76180"/>
                  <a:pt x="656631" y="100361"/>
                </a:cubicBezTo>
                <a:cubicBezTo>
                  <a:pt x="630612" y="107795"/>
                  <a:pt x="605033" y="116993"/>
                  <a:pt x="578573" y="122663"/>
                </a:cubicBezTo>
                <a:cubicBezTo>
                  <a:pt x="552873" y="128170"/>
                  <a:pt x="525932" y="127126"/>
                  <a:pt x="500514" y="133815"/>
                </a:cubicBezTo>
                <a:cubicBezTo>
                  <a:pt x="455045" y="145781"/>
                  <a:pt x="411305" y="163551"/>
                  <a:pt x="366700" y="178419"/>
                </a:cubicBezTo>
                <a:lnTo>
                  <a:pt x="299792" y="200722"/>
                </a:lnTo>
                <a:lnTo>
                  <a:pt x="232885" y="223024"/>
                </a:lnTo>
                <a:cubicBezTo>
                  <a:pt x="221734" y="234175"/>
                  <a:pt x="212047" y="247016"/>
                  <a:pt x="199431" y="256478"/>
                </a:cubicBezTo>
                <a:cubicBezTo>
                  <a:pt x="177696" y="272779"/>
                  <a:pt x="133566" y="292780"/>
                  <a:pt x="110221" y="312234"/>
                </a:cubicBezTo>
                <a:cubicBezTo>
                  <a:pt x="24361" y="383785"/>
                  <a:pt x="126374" y="312618"/>
                  <a:pt x="43314" y="367990"/>
                </a:cubicBezTo>
                <a:cubicBezTo>
                  <a:pt x="-7061" y="468739"/>
                  <a:pt x="-16990" y="457668"/>
                  <a:pt x="32163" y="613317"/>
                </a:cubicBezTo>
                <a:cubicBezTo>
                  <a:pt x="38215" y="632482"/>
                  <a:pt x="138630" y="677702"/>
                  <a:pt x="143675" y="680224"/>
                </a:cubicBezTo>
                <a:cubicBezTo>
                  <a:pt x="151109" y="687658"/>
                  <a:pt x="156850" y="697311"/>
                  <a:pt x="165978" y="702527"/>
                </a:cubicBezTo>
                <a:cubicBezTo>
                  <a:pt x="217463" y="731947"/>
                  <a:pt x="249923" y="728353"/>
                  <a:pt x="310943" y="735980"/>
                </a:cubicBezTo>
                <a:cubicBezTo>
                  <a:pt x="678612" y="827903"/>
                  <a:pt x="373042" y="755508"/>
                  <a:pt x="1359158" y="735980"/>
                </a:cubicBezTo>
                <a:cubicBezTo>
                  <a:pt x="1408580" y="735001"/>
                  <a:pt x="1516327" y="720516"/>
                  <a:pt x="1571031" y="713678"/>
                </a:cubicBezTo>
                <a:cubicBezTo>
                  <a:pt x="1816184" y="631959"/>
                  <a:pt x="1544303" y="725674"/>
                  <a:pt x="1749451" y="646771"/>
                </a:cubicBezTo>
                <a:cubicBezTo>
                  <a:pt x="1821976" y="618877"/>
                  <a:pt x="1809976" y="635399"/>
                  <a:pt x="1872114" y="591015"/>
                </a:cubicBezTo>
                <a:cubicBezTo>
                  <a:pt x="1889354" y="578701"/>
                  <a:pt x="1920291" y="536234"/>
                  <a:pt x="1927870" y="524107"/>
                </a:cubicBezTo>
                <a:cubicBezTo>
                  <a:pt x="1936680" y="510010"/>
                  <a:pt x="1941363" y="493599"/>
                  <a:pt x="1950173" y="479502"/>
                </a:cubicBezTo>
                <a:cubicBezTo>
                  <a:pt x="1960023" y="463742"/>
                  <a:pt x="1972475" y="449765"/>
                  <a:pt x="1983626" y="434897"/>
                </a:cubicBezTo>
                <a:cubicBezTo>
                  <a:pt x="1987343" y="420029"/>
                  <a:pt x="1995734" y="405589"/>
                  <a:pt x="1994778" y="390293"/>
                </a:cubicBezTo>
                <a:cubicBezTo>
                  <a:pt x="1991957" y="345161"/>
                  <a:pt x="1984127" y="300171"/>
                  <a:pt x="1972475" y="256478"/>
                </a:cubicBezTo>
                <a:cubicBezTo>
                  <a:pt x="1969022" y="243528"/>
                  <a:pt x="1957963" y="233930"/>
                  <a:pt x="1950173" y="223024"/>
                </a:cubicBezTo>
                <a:cubicBezTo>
                  <a:pt x="1939370" y="207900"/>
                  <a:pt x="1929861" y="191561"/>
                  <a:pt x="1916719" y="178419"/>
                </a:cubicBezTo>
                <a:cubicBezTo>
                  <a:pt x="1888114" y="149814"/>
                  <a:pt x="1853163" y="148537"/>
                  <a:pt x="1816358" y="133815"/>
                </a:cubicBezTo>
                <a:cubicBezTo>
                  <a:pt x="1749013" y="106876"/>
                  <a:pt x="1745508" y="102000"/>
                  <a:pt x="1660241" y="89210"/>
                </a:cubicBezTo>
                <a:cubicBezTo>
                  <a:pt x="1619639" y="83120"/>
                  <a:pt x="1578289" y="83368"/>
                  <a:pt x="1537578" y="78058"/>
                </a:cubicBezTo>
                <a:cubicBezTo>
                  <a:pt x="1492738" y="72209"/>
                  <a:pt x="1447633" y="66723"/>
                  <a:pt x="1403763" y="55756"/>
                </a:cubicBezTo>
                <a:cubicBezTo>
                  <a:pt x="1343314" y="40644"/>
                  <a:pt x="1225343" y="0"/>
                  <a:pt x="1225343" y="0"/>
                </a:cubicBezTo>
              </a:path>
            </a:pathLst>
          </a:custGeom>
          <a:noFill/>
          <a:ln w="76200" cap="rnd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38400" y="2057400"/>
            <a:ext cx="1066800" cy="381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85800" y="2423936"/>
            <a:ext cx="1648379" cy="1184258"/>
          </a:xfrm>
          <a:custGeom>
            <a:avLst/>
            <a:gdLst>
              <a:gd name="connsiteX0" fmla="*/ 0 w 1648379"/>
              <a:gd name="connsiteY0" fmla="*/ 1184258 h 1184258"/>
              <a:gd name="connsiteX1" fmla="*/ 10633 w 1648379"/>
              <a:gd name="connsiteY1" fmla="*/ 1099198 h 1184258"/>
              <a:gd name="connsiteX2" fmla="*/ 42530 w 1648379"/>
              <a:gd name="connsiteY2" fmla="*/ 1014137 h 1184258"/>
              <a:gd name="connsiteX3" fmla="*/ 63795 w 1648379"/>
              <a:gd name="connsiteY3" fmla="*/ 982240 h 1184258"/>
              <a:gd name="connsiteX4" fmla="*/ 85060 w 1648379"/>
              <a:gd name="connsiteY4" fmla="*/ 929077 h 1184258"/>
              <a:gd name="connsiteX5" fmla="*/ 148856 w 1648379"/>
              <a:gd name="connsiteY5" fmla="*/ 865282 h 1184258"/>
              <a:gd name="connsiteX6" fmla="*/ 191386 w 1648379"/>
              <a:gd name="connsiteY6" fmla="*/ 790854 h 1184258"/>
              <a:gd name="connsiteX7" fmla="*/ 223284 w 1648379"/>
              <a:gd name="connsiteY7" fmla="*/ 769589 h 1184258"/>
              <a:gd name="connsiteX8" fmla="*/ 276447 w 1648379"/>
              <a:gd name="connsiteY8" fmla="*/ 705793 h 1184258"/>
              <a:gd name="connsiteX9" fmla="*/ 297712 w 1648379"/>
              <a:gd name="connsiteY9" fmla="*/ 673896 h 1184258"/>
              <a:gd name="connsiteX10" fmla="*/ 361507 w 1648379"/>
              <a:gd name="connsiteY10" fmla="*/ 610100 h 1184258"/>
              <a:gd name="connsiteX11" fmla="*/ 457200 w 1648379"/>
              <a:gd name="connsiteY11" fmla="*/ 535672 h 1184258"/>
              <a:gd name="connsiteX12" fmla="*/ 478465 w 1648379"/>
              <a:gd name="connsiteY12" fmla="*/ 503775 h 1184258"/>
              <a:gd name="connsiteX13" fmla="*/ 552893 w 1648379"/>
              <a:gd name="connsiteY13" fmla="*/ 471877 h 1184258"/>
              <a:gd name="connsiteX14" fmla="*/ 627321 w 1648379"/>
              <a:gd name="connsiteY14" fmla="*/ 439979 h 1184258"/>
              <a:gd name="connsiteX15" fmla="*/ 701749 w 1648379"/>
              <a:gd name="connsiteY15" fmla="*/ 386816 h 1184258"/>
              <a:gd name="connsiteX16" fmla="*/ 733647 w 1648379"/>
              <a:gd name="connsiteY16" fmla="*/ 376184 h 1184258"/>
              <a:gd name="connsiteX17" fmla="*/ 808074 w 1648379"/>
              <a:gd name="connsiteY17" fmla="*/ 354919 h 1184258"/>
              <a:gd name="connsiteX18" fmla="*/ 893135 w 1648379"/>
              <a:gd name="connsiteY18" fmla="*/ 323021 h 1184258"/>
              <a:gd name="connsiteX19" fmla="*/ 946298 w 1648379"/>
              <a:gd name="connsiteY19" fmla="*/ 312389 h 1184258"/>
              <a:gd name="connsiteX20" fmla="*/ 988828 w 1648379"/>
              <a:gd name="connsiteY20" fmla="*/ 301756 h 1184258"/>
              <a:gd name="connsiteX21" fmla="*/ 1084521 w 1648379"/>
              <a:gd name="connsiteY21" fmla="*/ 280491 h 1184258"/>
              <a:gd name="connsiteX22" fmla="*/ 1435395 w 1648379"/>
              <a:gd name="connsiteY22" fmla="*/ 259226 h 1184258"/>
              <a:gd name="connsiteX23" fmla="*/ 1477926 w 1648379"/>
              <a:gd name="connsiteY23" fmla="*/ 248593 h 1184258"/>
              <a:gd name="connsiteX24" fmla="*/ 1456660 w 1648379"/>
              <a:gd name="connsiteY24" fmla="*/ 227328 h 1184258"/>
              <a:gd name="connsiteX25" fmla="*/ 1392865 w 1648379"/>
              <a:gd name="connsiteY25" fmla="*/ 206063 h 1184258"/>
              <a:gd name="connsiteX26" fmla="*/ 1275907 w 1648379"/>
              <a:gd name="connsiteY26" fmla="*/ 142268 h 1184258"/>
              <a:gd name="connsiteX27" fmla="*/ 1212112 w 1648379"/>
              <a:gd name="connsiteY27" fmla="*/ 89105 h 1184258"/>
              <a:gd name="connsiteX28" fmla="*/ 1180214 w 1648379"/>
              <a:gd name="connsiteY28" fmla="*/ 78472 h 1184258"/>
              <a:gd name="connsiteX29" fmla="*/ 1105786 w 1648379"/>
              <a:gd name="connsiteY29" fmla="*/ 35942 h 1184258"/>
              <a:gd name="connsiteX30" fmla="*/ 1073888 w 1648379"/>
              <a:gd name="connsiteY30" fmla="*/ 4044 h 1184258"/>
              <a:gd name="connsiteX31" fmla="*/ 1137684 w 1648379"/>
              <a:gd name="connsiteY31" fmla="*/ 14677 h 1184258"/>
              <a:gd name="connsiteX32" fmla="*/ 1222744 w 1648379"/>
              <a:gd name="connsiteY32" fmla="*/ 46575 h 1184258"/>
              <a:gd name="connsiteX33" fmla="*/ 1265274 w 1648379"/>
              <a:gd name="connsiteY33" fmla="*/ 57207 h 1184258"/>
              <a:gd name="connsiteX34" fmla="*/ 1350335 w 1648379"/>
              <a:gd name="connsiteY34" fmla="*/ 99737 h 1184258"/>
              <a:gd name="connsiteX35" fmla="*/ 1456660 w 1648379"/>
              <a:gd name="connsiteY35" fmla="*/ 152900 h 1184258"/>
              <a:gd name="connsiteX36" fmla="*/ 1499191 w 1648379"/>
              <a:gd name="connsiteY36" fmla="*/ 174165 h 1184258"/>
              <a:gd name="connsiteX37" fmla="*/ 1531088 w 1648379"/>
              <a:gd name="connsiteY37" fmla="*/ 184798 h 1184258"/>
              <a:gd name="connsiteX38" fmla="*/ 1562986 w 1648379"/>
              <a:gd name="connsiteY38" fmla="*/ 216696 h 1184258"/>
              <a:gd name="connsiteX39" fmla="*/ 1637414 w 1648379"/>
              <a:gd name="connsiteY39" fmla="*/ 269858 h 1184258"/>
              <a:gd name="connsiteX40" fmla="*/ 1648047 w 1648379"/>
              <a:gd name="connsiteY40" fmla="*/ 301756 h 1184258"/>
              <a:gd name="connsiteX41" fmla="*/ 1626781 w 1648379"/>
              <a:gd name="connsiteY41" fmla="*/ 323021 h 1184258"/>
              <a:gd name="connsiteX42" fmla="*/ 1531088 w 1648379"/>
              <a:gd name="connsiteY42" fmla="*/ 376184 h 1184258"/>
              <a:gd name="connsiteX43" fmla="*/ 1488558 w 1648379"/>
              <a:gd name="connsiteY43" fmla="*/ 408082 h 1184258"/>
              <a:gd name="connsiteX44" fmla="*/ 1424763 w 1648379"/>
              <a:gd name="connsiteY44" fmla="*/ 461244 h 1184258"/>
              <a:gd name="connsiteX45" fmla="*/ 1350335 w 1648379"/>
              <a:gd name="connsiteY45" fmla="*/ 503775 h 1184258"/>
              <a:gd name="connsiteX46" fmla="*/ 1275907 w 1648379"/>
              <a:gd name="connsiteY46" fmla="*/ 546305 h 1184258"/>
              <a:gd name="connsiteX47" fmla="*/ 1222744 w 1648379"/>
              <a:gd name="connsiteY47" fmla="*/ 610100 h 1184258"/>
              <a:gd name="connsiteX48" fmla="*/ 1180214 w 1648379"/>
              <a:gd name="connsiteY48" fmla="*/ 641998 h 1184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648379" h="1184258">
                <a:moveTo>
                  <a:pt x="0" y="1184258"/>
                </a:moveTo>
                <a:cubicBezTo>
                  <a:pt x="3544" y="1155905"/>
                  <a:pt x="5522" y="1127311"/>
                  <a:pt x="10633" y="1099198"/>
                </a:cubicBezTo>
                <a:cubicBezTo>
                  <a:pt x="13263" y="1084734"/>
                  <a:pt x="41007" y="1017182"/>
                  <a:pt x="42530" y="1014137"/>
                </a:cubicBezTo>
                <a:cubicBezTo>
                  <a:pt x="48245" y="1002708"/>
                  <a:pt x="58080" y="993669"/>
                  <a:pt x="63795" y="982240"/>
                </a:cubicBezTo>
                <a:cubicBezTo>
                  <a:pt x="72331" y="965169"/>
                  <a:pt x="73834" y="944513"/>
                  <a:pt x="85060" y="929077"/>
                </a:cubicBezTo>
                <a:cubicBezTo>
                  <a:pt x="102748" y="904756"/>
                  <a:pt x="148856" y="865282"/>
                  <a:pt x="148856" y="865282"/>
                </a:cubicBezTo>
                <a:cubicBezTo>
                  <a:pt x="157196" y="848602"/>
                  <a:pt x="176356" y="805883"/>
                  <a:pt x="191386" y="790854"/>
                </a:cubicBezTo>
                <a:cubicBezTo>
                  <a:pt x="200422" y="781818"/>
                  <a:pt x="212651" y="776677"/>
                  <a:pt x="223284" y="769589"/>
                </a:cubicBezTo>
                <a:cubicBezTo>
                  <a:pt x="276077" y="690398"/>
                  <a:pt x="208228" y="787655"/>
                  <a:pt x="276447" y="705793"/>
                </a:cubicBezTo>
                <a:cubicBezTo>
                  <a:pt x="284628" y="695976"/>
                  <a:pt x="289222" y="683447"/>
                  <a:pt x="297712" y="673896"/>
                </a:cubicBezTo>
                <a:cubicBezTo>
                  <a:pt x="317692" y="651419"/>
                  <a:pt x="342254" y="633203"/>
                  <a:pt x="361507" y="610100"/>
                </a:cubicBezTo>
                <a:cubicBezTo>
                  <a:pt x="424025" y="535079"/>
                  <a:pt x="387816" y="553019"/>
                  <a:pt x="457200" y="535672"/>
                </a:cubicBezTo>
                <a:cubicBezTo>
                  <a:pt x="464288" y="525040"/>
                  <a:pt x="468648" y="511956"/>
                  <a:pt x="478465" y="503775"/>
                </a:cubicBezTo>
                <a:cubicBezTo>
                  <a:pt x="500810" y="485154"/>
                  <a:pt x="527319" y="482106"/>
                  <a:pt x="552893" y="471877"/>
                </a:cubicBezTo>
                <a:cubicBezTo>
                  <a:pt x="577954" y="461853"/>
                  <a:pt x="603179" y="452050"/>
                  <a:pt x="627321" y="439979"/>
                </a:cubicBezTo>
                <a:cubicBezTo>
                  <a:pt x="660247" y="423516"/>
                  <a:pt x="668017" y="406091"/>
                  <a:pt x="701749" y="386816"/>
                </a:cubicBezTo>
                <a:cubicBezTo>
                  <a:pt x="711480" y="381255"/>
                  <a:pt x="722870" y="379263"/>
                  <a:pt x="733647" y="376184"/>
                </a:cubicBezTo>
                <a:cubicBezTo>
                  <a:pt x="780556" y="362782"/>
                  <a:pt x="767295" y="370211"/>
                  <a:pt x="808074" y="354919"/>
                </a:cubicBezTo>
                <a:cubicBezTo>
                  <a:pt x="827579" y="347605"/>
                  <a:pt x="869006" y="329053"/>
                  <a:pt x="893135" y="323021"/>
                </a:cubicBezTo>
                <a:cubicBezTo>
                  <a:pt x="910667" y="318638"/>
                  <a:pt x="928656" y="316309"/>
                  <a:pt x="946298" y="312389"/>
                </a:cubicBezTo>
                <a:cubicBezTo>
                  <a:pt x="960563" y="309219"/>
                  <a:pt x="974589" y="305042"/>
                  <a:pt x="988828" y="301756"/>
                </a:cubicBezTo>
                <a:cubicBezTo>
                  <a:pt x="1020667" y="294408"/>
                  <a:pt x="1051992" y="283589"/>
                  <a:pt x="1084521" y="280491"/>
                </a:cubicBezTo>
                <a:cubicBezTo>
                  <a:pt x="1201166" y="269382"/>
                  <a:pt x="1435395" y="259226"/>
                  <a:pt x="1435395" y="259226"/>
                </a:cubicBezTo>
                <a:cubicBezTo>
                  <a:pt x="1449572" y="255682"/>
                  <a:pt x="1469820" y="260752"/>
                  <a:pt x="1477926" y="248593"/>
                </a:cubicBezTo>
                <a:cubicBezTo>
                  <a:pt x="1483487" y="240252"/>
                  <a:pt x="1465626" y="231811"/>
                  <a:pt x="1456660" y="227328"/>
                </a:cubicBezTo>
                <a:cubicBezTo>
                  <a:pt x="1436611" y="217304"/>
                  <a:pt x="1412914" y="216087"/>
                  <a:pt x="1392865" y="206063"/>
                </a:cubicBezTo>
                <a:cubicBezTo>
                  <a:pt x="1360632" y="189946"/>
                  <a:pt x="1308278" y="168165"/>
                  <a:pt x="1275907" y="142268"/>
                </a:cubicBezTo>
                <a:cubicBezTo>
                  <a:pt x="1234876" y="109443"/>
                  <a:pt x="1275453" y="125299"/>
                  <a:pt x="1212112" y="89105"/>
                </a:cubicBezTo>
                <a:cubicBezTo>
                  <a:pt x="1202381" y="83544"/>
                  <a:pt x="1190847" y="82016"/>
                  <a:pt x="1180214" y="78472"/>
                </a:cubicBezTo>
                <a:cubicBezTo>
                  <a:pt x="1093899" y="-7840"/>
                  <a:pt x="1205746" y="93063"/>
                  <a:pt x="1105786" y="35942"/>
                </a:cubicBezTo>
                <a:cubicBezTo>
                  <a:pt x="1092730" y="28482"/>
                  <a:pt x="1061377" y="12385"/>
                  <a:pt x="1073888" y="4044"/>
                </a:cubicBezTo>
                <a:cubicBezTo>
                  <a:pt x="1091826" y="-7914"/>
                  <a:pt x="1116639" y="10000"/>
                  <a:pt x="1137684" y="14677"/>
                </a:cubicBezTo>
                <a:cubicBezTo>
                  <a:pt x="1160090" y="19656"/>
                  <a:pt x="1206175" y="41052"/>
                  <a:pt x="1222744" y="46575"/>
                </a:cubicBezTo>
                <a:cubicBezTo>
                  <a:pt x="1236607" y="51196"/>
                  <a:pt x="1251097" y="53663"/>
                  <a:pt x="1265274" y="57207"/>
                </a:cubicBezTo>
                <a:cubicBezTo>
                  <a:pt x="1415991" y="147638"/>
                  <a:pt x="1251137" y="53954"/>
                  <a:pt x="1350335" y="99737"/>
                </a:cubicBezTo>
                <a:cubicBezTo>
                  <a:pt x="1386313" y="116342"/>
                  <a:pt x="1421218" y="135179"/>
                  <a:pt x="1456660" y="152900"/>
                </a:cubicBezTo>
                <a:cubicBezTo>
                  <a:pt x="1470837" y="159988"/>
                  <a:pt x="1484154" y="169152"/>
                  <a:pt x="1499191" y="174165"/>
                </a:cubicBezTo>
                <a:lnTo>
                  <a:pt x="1531088" y="184798"/>
                </a:lnTo>
                <a:cubicBezTo>
                  <a:pt x="1541721" y="195431"/>
                  <a:pt x="1550750" y="207956"/>
                  <a:pt x="1562986" y="216696"/>
                </a:cubicBezTo>
                <a:cubicBezTo>
                  <a:pt x="1660955" y="286674"/>
                  <a:pt x="1554473" y="186920"/>
                  <a:pt x="1637414" y="269858"/>
                </a:cubicBezTo>
                <a:cubicBezTo>
                  <a:pt x="1640958" y="280491"/>
                  <a:pt x="1650245" y="290766"/>
                  <a:pt x="1648047" y="301756"/>
                </a:cubicBezTo>
                <a:cubicBezTo>
                  <a:pt x="1646081" y="311586"/>
                  <a:pt x="1634801" y="317006"/>
                  <a:pt x="1626781" y="323021"/>
                </a:cubicBezTo>
                <a:cubicBezTo>
                  <a:pt x="1568284" y="366893"/>
                  <a:pt x="1580819" y="359607"/>
                  <a:pt x="1531088" y="376184"/>
                </a:cubicBezTo>
                <a:cubicBezTo>
                  <a:pt x="1516911" y="386817"/>
                  <a:pt x="1502396" y="397012"/>
                  <a:pt x="1488558" y="408082"/>
                </a:cubicBezTo>
                <a:cubicBezTo>
                  <a:pt x="1466943" y="425374"/>
                  <a:pt x="1446613" y="444250"/>
                  <a:pt x="1424763" y="461244"/>
                </a:cubicBezTo>
                <a:cubicBezTo>
                  <a:pt x="1311756" y="549137"/>
                  <a:pt x="1488540" y="405057"/>
                  <a:pt x="1350335" y="503775"/>
                </a:cubicBezTo>
                <a:cubicBezTo>
                  <a:pt x="1282118" y="552502"/>
                  <a:pt x="1358278" y="525711"/>
                  <a:pt x="1275907" y="546305"/>
                </a:cubicBezTo>
                <a:cubicBezTo>
                  <a:pt x="1254997" y="577669"/>
                  <a:pt x="1253444" y="584516"/>
                  <a:pt x="1222744" y="610100"/>
                </a:cubicBezTo>
                <a:cubicBezTo>
                  <a:pt x="1150608" y="670214"/>
                  <a:pt x="1214031" y="608181"/>
                  <a:pt x="1180214" y="641998"/>
                </a:cubicBezTo>
              </a:path>
            </a:pathLst>
          </a:custGeom>
          <a:noFill/>
          <a:ln w="762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11972"/>
            <a:ext cx="6723387" cy="4977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 rot="21023856">
            <a:off x="4267200" y="4267200"/>
            <a:ext cx="4114800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Needs to be configured,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not rely on this view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until further notice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88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72" y="187260"/>
            <a:ext cx="10247972" cy="7432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 rot="16200000">
            <a:off x="3425952" y="-4035552"/>
            <a:ext cx="4267200" cy="111191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9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Immunization window looks different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Flu Schedule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3999"/>
            <a:ext cx="6682997" cy="4953001"/>
          </a:xfrm>
          <a:prstGeom prst="rect">
            <a:avLst/>
          </a:prstGeom>
          <a:noFill/>
          <a:ln>
            <a:noFill/>
          </a:ln>
          <a:effectLst>
            <a:outerShdw blurRad="317500" dist="101600" dir="2700000" sx="104000" sy="104000" algn="ctr" rotWithShape="0">
              <a:schemeClr val="tx1">
                <a:lumMod val="85000"/>
                <a:lumOff val="15000"/>
                <a:alpha val="9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10"/>
          <p:cNvSpPr/>
          <p:nvPr/>
        </p:nvSpPr>
        <p:spPr>
          <a:xfrm>
            <a:off x="-188280" y="3638070"/>
            <a:ext cx="2169480" cy="629130"/>
          </a:xfrm>
          <a:custGeom>
            <a:avLst/>
            <a:gdLst>
              <a:gd name="connsiteX0" fmla="*/ 1961324 w 1994853"/>
              <a:gd name="connsiteY0" fmla="*/ 111512 h 781530"/>
              <a:gd name="connsiteX1" fmla="*/ 1872114 w 1994853"/>
              <a:gd name="connsiteY1" fmla="*/ 78058 h 781530"/>
              <a:gd name="connsiteX2" fmla="*/ 1827509 w 1994853"/>
              <a:gd name="connsiteY2" fmla="*/ 66907 h 781530"/>
              <a:gd name="connsiteX3" fmla="*/ 1794056 w 1994853"/>
              <a:gd name="connsiteY3" fmla="*/ 55756 h 781530"/>
              <a:gd name="connsiteX4" fmla="*/ 1537578 w 1994853"/>
              <a:gd name="connsiteY4" fmla="*/ 33454 h 781530"/>
              <a:gd name="connsiteX5" fmla="*/ 1102680 w 1994853"/>
              <a:gd name="connsiteY5" fmla="*/ 44605 h 781530"/>
              <a:gd name="connsiteX6" fmla="*/ 1024621 w 1994853"/>
              <a:gd name="connsiteY6" fmla="*/ 55756 h 781530"/>
              <a:gd name="connsiteX7" fmla="*/ 846202 w 1994853"/>
              <a:gd name="connsiteY7" fmla="*/ 78058 h 781530"/>
              <a:gd name="connsiteX8" fmla="*/ 656631 w 1994853"/>
              <a:gd name="connsiteY8" fmla="*/ 100361 h 781530"/>
              <a:gd name="connsiteX9" fmla="*/ 578573 w 1994853"/>
              <a:gd name="connsiteY9" fmla="*/ 122663 h 781530"/>
              <a:gd name="connsiteX10" fmla="*/ 500514 w 1994853"/>
              <a:gd name="connsiteY10" fmla="*/ 133815 h 781530"/>
              <a:gd name="connsiteX11" fmla="*/ 366700 w 1994853"/>
              <a:gd name="connsiteY11" fmla="*/ 178419 h 781530"/>
              <a:gd name="connsiteX12" fmla="*/ 299792 w 1994853"/>
              <a:gd name="connsiteY12" fmla="*/ 200722 h 781530"/>
              <a:gd name="connsiteX13" fmla="*/ 232885 w 1994853"/>
              <a:gd name="connsiteY13" fmla="*/ 223024 h 781530"/>
              <a:gd name="connsiteX14" fmla="*/ 199431 w 1994853"/>
              <a:gd name="connsiteY14" fmla="*/ 256478 h 781530"/>
              <a:gd name="connsiteX15" fmla="*/ 110221 w 1994853"/>
              <a:gd name="connsiteY15" fmla="*/ 312234 h 781530"/>
              <a:gd name="connsiteX16" fmla="*/ 43314 w 1994853"/>
              <a:gd name="connsiteY16" fmla="*/ 367990 h 781530"/>
              <a:gd name="connsiteX17" fmla="*/ 32163 w 1994853"/>
              <a:gd name="connsiteY17" fmla="*/ 613317 h 781530"/>
              <a:gd name="connsiteX18" fmla="*/ 143675 w 1994853"/>
              <a:gd name="connsiteY18" fmla="*/ 680224 h 781530"/>
              <a:gd name="connsiteX19" fmla="*/ 165978 w 1994853"/>
              <a:gd name="connsiteY19" fmla="*/ 702527 h 781530"/>
              <a:gd name="connsiteX20" fmla="*/ 310943 w 1994853"/>
              <a:gd name="connsiteY20" fmla="*/ 735980 h 781530"/>
              <a:gd name="connsiteX21" fmla="*/ 1359158 w 1994853"/>
              <a:gd name="connsiteY21" fmla="*/ 735980 h 781530"/>
              <a:gd name="connsiteX22" fmla="*/ 1571031 w 1994853"/>
              <a:gd name="connsiteY22" fmla="*/ 713678 h 781530"/>
              <a:gd name="connsiteX23" fmla="*/ 1749451 w 1994853"/>
              <a:gd name="connsiteY23" fmla="*/ 646771 h 781530"/>
              <a:gd name="connsiteX24" fmla="*/ 1872114 w 1994853"/>
              <a:gd name="connsiteY24" fmla="*/ 591015 h 781530"/>
              <a:gd name="connsiteX25" fmla="*/ 1927870 w 1994853"/>
              <a:gd name="connsiteY25" fmla="*/ 524107 h 781530"/>
              <a:gd name="connsiteX26" fmla="*/ 1950173 w 1994853"/>
              <a:gd name="connsiteY26" fmla="*/ 479502 h 781530"/>
              <a:gd name="connsiteX27" fmla="*/ 1983626 w 1994853"/>
              <a:gd name="connsiteY27" fmla="*/ 434897 h 781530"/>
              <a:gd name="connsiteX28" fmla="*/ 1994778 w 1994853"/>
              <a:gd name="connsiteY28" fmla="*/ 390293 h 781530"/>
              <a:gd name="connsiteX29" fmla="*/ 1972475 w 1994853"/>
              <a:gd name="connsiteY29" fmla="*/ 256478 h 781530"/>
              <a:gd name="connsiteX30" fmla="*/ 1950173 w 1994853"/>
              <a:gd name="connsiteY30" fmla="*/ 223024 h 781530"/>
              <a:gd name="connsiteX31" fmla="*/ 1916719 w 1994853"/>
              <a:gd name="connsiteY31" fmla="*/ 178419 h 781530"/>
              <a:gd name="connsiteX32" fmla="*/ 1816358 w 1994853"/>
              <a:gd name="connsiteY32" fmla="*/ 133815 h 781530"/>
              <a:gd name="connsiteX33" fmla="*/ 1660241 w 1994853"/>
              <a:gd name="connsiteY33" fmla="*/ 89210 h 781530"/>
              <a:gd name="connsiteX34" fmla="*/ 1537578 w 1994853"/>
              <a:gd name="connsiteY34" fmla="*/ 78058 h 781530"/>
              <a:gd name="connsiteX35" fmla="*/ 1403763 w 1994853"/>
              <a:gd name="connsiteY35" fmla="*/ 55756 h 781530"/>
              <a:gd name="connsiteX36" fmla="*/ 1225343 w 1994853"/>
              <a:gd name="connsiteY36" fmla="*/ 0 h 78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994853" h="781530">
                <a:moveTo>
                  <a:pt x="1961324" y="111512"/>
                </a:moveTo>
                <a:cubicBezTo>
                  <a:pt x="1931881" y="99735"/>
                  <a:pt x="1902697" y="86796"/>
                  <a:pt x="1872114" y="78058"/>
                </a:cubicBezTo>
                <a:cubicBezTo>
                  <a:pt x="1857378" y="73848"/>
                  <a:pt x="1842245" y="71117"/>
                  <a:pt x="1827509" y="66907"/>
                </a:cubicBezTo>
                <a:cubicBezTo>
                  <a:pt x="1816207" y="63678"/>
                  <a:pt x="1805674" y="57543"/>
                  <a:pt x="1794056" y="55756"/>
                </a:cubicBezTo>
                <a:cubicBezTo>
                  <a:pt x="1746137" y="48384"/>
                  <a:pt x="1574722" y="36311"/>
                  <a:pt x="1537578" y="33454"/>
                </a:cubicBezTo>
                <a:lnTo>
                  <a:pt x="1102680" y="44605"/>
                </a:lnTo>
                <a:cubicBezTo>
                  <a:pt x="1076421" y="45747"/>
                  <a:pt x="1050684" y="52357"/>
                  <a:pt x="1024621" y="55756"/>
                </a:cubicBezTo>
                <a:lnTo>
                  <a:pt x="846202" y="78058"/>
                </a:lnTo>
                <a:cubicBezTo>
                  <a:pt x="631458" y="102836"/>
                  <a:pt x="825903" y="76180"/>
                  <a:pt x="656631" y="100361"/>
                </a:cubicBezTo>
                <a:cubicBezTo>
                  <a:pt x="630612" y="107795"/>
                  <a:pt x="605033" y="116993"/>
                  <a:pt x="578573" y="122663"/>
                </a:cubicBezTo>
                <a:cubicBezTo>
                  <a:pt x="552873" y="128170"/>
                  <a:pt x="525932" y="127126"/>
                  <a:pt x="500514" y="133815"/>
                </a:cubicBezTo>
                <a:cubicBezTo>
                  <a:pt x="455045" y="145781"/>
                  <a:pt x="411305" y="163551"/>
                  <a:pt x="366700" y="178419"/>
                </a:cubicBezTo>
                <a:lnTo>
                  <a:pt x="299792" y="200722"/>
                </a:lnTo>
                <a:lnTo>
                  <a:pt x="232885" y="223024"/>
                </a:lnTo>
                <a:cubicBezTo>
                  <a:pt x="221734" y="234175"/>
                  <a:pt x="212047" y="247016"/>
                  <a:pt x="199431" y="256478"/>
                </a:cubicBezTo>
                <a:cubicBezTo>
                  <a:pt x="177696" y="272779"/>
                  <a:pt x="133566" y="292780"/>
                  <a:pt x="110221" y="312234"/>
                </a:cubicBezTo>
                <a:cubicBezTo>
                  <a:pt x="24361" y="383785"/>
                  <a:pt x="126374" y="312618"/>
                  <a:pt x="43314" y="367990"/>
                </a:cubicBezTo>
                <a:cubicBezTo>
                  <a:pt x="-7061" y="468739"/>
                  <a:pt x="-16990" y="457668"/>
                  <a:pt x="32163" y="613317"/>
                </a:cubicBezTo>
                <a:cubicBezTo>
                  <a:pt x="38215" y="632482"/>
                  <a:pt x="138630" y="677702"/>
                  <a:pt x="143675" y="680224"/>
                </a:cubicBezTo>
                <a:cubicBezTo>
                  <a:pt x="151109" y="687658"/>
                  <a:pt x="156850" y="697311"/>
                  <a:pt x="165978" y="702527"/>
                </a:cubicBezTo>
                <a:cubicBezTo>
                  <a:pt x="217463" y="731947"/>
                  <a:pt x="249923" y="728353"/>
                  <a:pt x="310943" y="735980"/>
                </a:cubicBezTo>
                <a:cubicBezTo>
                  <a:pt x="678612" y="827903"/>
                  <a:pt x="373042" y="755508"/>
                  <a:pt x="1359158" y="735980"/>
                </a:cubicBezTo>
                <a:cubicBezTo>
                  <a:pt x="1408580" y="735001"/>
                  <a:pt x="1516327" y="720516"/>
                  <a:pt x="1571031" y="713678"/>
                </a:cubicBezTo>
                <a:cubicBezTo>
                  <a:pt x="1816184" y="631959"/>
                  <a:pt x="1544303" y="725674"/>
                  <a:pt x="1749451" y="646771"/>
                </a:cubicBezTo>
                <a:cubicBezTo>
                  <a:pt x="1821976" y="618877"/>
                  <a:pt x="1809976" y="635399"/>
                  <a:pt x="1872114" y="591015"/>
                </a:cubicBezTo>
                <a:cubicBezTo>
                  <a:pt x="1889354" y="578701"/>
                  <a:pt x="1920291" y="536234"/>
                  <a:pt x="1927870" y="524107"/>
                </a:cubicBezTo>
                <a:cubicBezTo>
                  <a:pt x="1936680" y="510010"/>
                  <a:pt x="1941363" y="493599"/>
                  <a:pt x="1950173" y="479502"/>
                </a:cubicBezTo>
                <a:cubicBezTo>
                  <a:pt x="1960023" y="463742"/>
                  <a:pt x="1972475" y="449765"/>
                  <a:pt x="1983626" y="434897"/>
                </a:cubicBezTo>
                <a:cubicBezTo>
                  <a:pt x="1987343" y="420029"/>
                  <a:pt x="1995734" y="405589"/>
                  <a:pt x="1994778" y="390293"/>
                </a:cubicBezTo>
                <a:cubicBezTo>
                  <a:pt x="1991957" y="345161"/>
                  <a:pt x="1984127" y="300171"/>
                  <a:pt x="1972475" y="256478"/>
                </a:cubicBezTo>
                <a:cubicBezTo>
                  <a:pt x="1969022" y="243528"/>
                  <a:pt x="1957963" y="233930"/>
                  <a:pt x="1950173" y="223024"/>
                </a:cubicBezTo>
                <a:cubicBezTo>
                  <a:pt x="1939370" y="207900"/>
                  <a:pt x="1929861" y="191561"/>
                  <a:pt x="1916719" y="178419"/>
                </a:cubicBezTo>
                <a:cubicBezTo>
                  <a:pt x="1888114" y="149814"/>
                  <a:pt x="1853163" y="148537"/>
                  <a:pt x="1816358" y="133815"/>
                </a:cubicBezTo>
                <a:cubicBezTo>
                  <a:pt x="1749013" y="106876"/>
                  <a:pt x="1745508" y="102000"/>
                  <a:pt x="1660241" y="89210"/>
                </a:cubicBezTo>
                <a:cubicBezTo>
                  <a:pt x="1619639" y="83120"/>
                  <a:pt x="1578289" y="83368"/>
                  <a:pt x="1537578" y="78058"/>
                </a:cubicBezTo>
                <a:cubicBezTo>
                  <a:pt x="1492738" y="72209"/>
                  <a:pt x="1447633" y="66723"/>
                  <a:pt x="1403763" y="55756"/>
                </a:cubicBezTo>
                <a:cubicBezTo>
                  <a:pt x="1343314" y="40644"/>
                  <a:pt x="1225343" y="0"/>
                  <a:pt x="1225343" y="0"/>
                </a:cubicBezTo>
              </a:path>
            </a:pathLst>
          </a:custGeom>
          <a:noFill/>
          <a:ln w="76200" cap="rnd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200400" y="2057400"/>
            <a:ext cx="1066800" cy="381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321" y="1524000"/>
            <a:ext cx="6676459" cy="4956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Freeform 9"/>
          <p:cNvSpPr/>
          <p:nvPr/>
        </p:nvSpPr>
        <p:spPr>
          <a:xfrm>
            <a:off x="685800" y="2423936"/>
            <a:ext cx="1648379" cy="1184258"/>
          </a:xfrm>
          <a:custGeom>
            <a:avLst/>
            <a:gdLst>
              <a:gd name="connsiteX0" fmla="*/ 0 w 1648379"/>
              <a:gd name="connsiteY0" fmla="*/ 1184258 h 1184258"/>
              <a:gd name="connsiteX1" fmla="*/ 10633 w 1648379"/>
              <a:gd name="connsiteY1" fmla="*/ 1099198 h 1184258"/>
              <a:gd name="connsiteX2" fmla="*/ 42530 w 1648379"/>
              <a:gd name="connsiteY2" fmla="*/ 1014137 h 1184258"/>
              <a:gd name="connsiteX3" fmla="*/ 63795 w 1648379"/>
              <a:gd name="connsiteY3" fmla="*/ 982240 h 1184258"/>
              <a:gd name="connsiteX4" fmla="*/ 85060 w 1648379"/>
              <a:gd name="connsiteY4" fmla="*/ 929077 h 1184258"/>
              <a:gd name="connsiteX5" fmla="*/ 148856 w 1648379"/>
              <a:gd name="connsiteY5" fmla="*/ 865282 h 1184258"/>
              <a:gd name="connsiteX6" fmla="*/ 191386 w 1648379"/>
              <a:gd name="connsiteY6" fmla="*/ 790854 h 1184258"/>
              <a:gd name="connsiteX7" fmla="*/ 223284 w 1648379"/>
              <a:gd name="connsiteY7" fmla="*/ 769589 h 1184258"/>
              <a:gd name="connsiteX8" fmla="*/ 276447 w 1648379"/>
              <a:gd name="connsiteY8" fmla="*/ 705793 h 1184258"/>
              <a:gd name="connsiteX9" fmla="*/ 297712 w 1648379"/>
              <a:gd name="connsiteY9" fmla="*/ 673896 h 1184258"/>
              <a:gd name="connsiteX10" fmla="*/ 361507 w 1648379"/>
              <a:gd name="connsiteY10" fmla="*/ 610100 h 1184258"/>
              <a:gd name="connsiteX11" fmla="*/ 457200 w 1648379"/>
              <a:gd name="connsiteY11" fmla="*/ 535672 h 1184258"/>
              <a:gd name="connsiteX12" fmla="*/ 478465 w 1648379"/>
              <a:gd name="connsiteY12" fmla="*/ 503775 h 1184258"/>
              <a:gd name="connsiteX13" fmla="*/ 552893 w 1648379"/>
              <a:gd name="connsiteY13" fmla="*/ 471877 h 1184258"/>
              <a:gd name="connsiteX14" fmla="*/ 627321 w 1648379"/>
              <a:gd name="connsiteY14" fmla="*/ 439979 h 1184258"/>
              <a:gd name="connsiteX15" fmla="*/ 701749 w 1648379"/>
              <a:gd name="connsiteY15" fmla="*/ 386816 h 1184258"/>
              <a:gd name="connsiteX16" fmla="*/ 733647 w 1648379"/>
              <a:gd name="connsiteY16" fmla="*/ 376184 h 1184258"/>
              <a:gd name="connsiteX17" fmla="*/ 808074 w 1648379"/>
              <a:gd name="connsiteY17" fmla="*/ 354919 h 1184258"/>
              <a:gd name="connsiteX18" fmla="*/ 893135 w 1648379"/>
              <a:gd name="connsiteY18" fmla="*/ 323021 h 1184258"/>
              <a:gd name="connsiteX19" fmla="*/ 946298 w 1648379"/>
              <a:gd name="connsiteY19" fmla="*/ 312389 h 1184258"/>
              <a:gd name="connsiteX20" fmla="*/ 988828 w 1648379"/>
              <a:gd name="connsiteY20" fmla="*/ 301756 h 1184258"/>
              <a:gd name="connsiteX21" fmla="*/ 1084521 w 1648379"/>
              <a:gd name="connsiteY21" fmla="*/ 280491 h 1184258"/>
              <a:gd name="connsiteX22" fmla="*/ 1435395 w 1648379"/>
              <a:gd name="connsiteY22" fmla="*/ 259226 h 1184258"/>
              <a:gd name="connsiteX23" fmla="*/ 1477926 w 1648379"/>
              <a:gd name="connsiteY23" fmla="*/ 248593 h 1184258"/>
              <a:gd name="connsiteX24" fmla="*/ 1456660 w 1648379"/>
              <a:gd name="connsiteY24" fmla="*/ 227328 h 1184258"/>
              <a:gd name="connsiteX25" fmla="*/ 1392865 w 1648379"/>
              <a:gd name="connsiteY25" fmla="*/ 206063 h 1184258"/>
              <a:gd name="connsiteX26" fmla="*/ 1275907 w 1648379"/>
              <a:gd name="connsiteY26" fmla="*/ 142268 h 1184258"/>
              <a:gd name="connsiteX27" fmla="*/ 1212112 w 1648379"/>
              <a:gd name="connsiteY27" fmla="*/ 89105 h 1184258"/>
              <a:gd name="connsiteX28" fmla="*/ 1180214 w 1648379"/>
              <a:gd name="connsiteY28" fmla="*/ 78472 h 1184258"/>
              <a:gd name="connsiteX29" fmla="*/ 1105786 w 1648379"/>
              <a:gd name="connsiteY29" fmla="*/ 35942 h 1184258"/>
              <a:gd name="connsiteX30" fmla="*/ 1073888 w 1648379"/>
              <a:gd name="connsiteY30" fmla="*/ 4044 h 1184258"/>
              <a:gd name="connsiteX31" fmla="*/ 1137684 w 1648379"/>
              <a:gd name="connsiteY31" fmla="*/ 14677 h 1184258"/>
              <a:gd name="connsiteX32" fmla="*/ 1222744 w 1648379"/>
              <a:gd name="connsiteY32" fmla="*/ 46575 h 1184258"/>
              <a:gd name="connsiteX33" fmla="*/ 1265274 w 1648379"/>
              <a:gd name="connsiteY33" fmla="*/ 57207 h 1184258"/>
              <a:gd name="connsiteX34" fmla="*/ 1350335 w 1648379"/>
              <a:gd name="connsiteY34" fmla="*/ 99737 h 1184258"/>
              <a:gd name="connsiteX35" fmla="*/ 1456660 w 1648379"/>
              <a:gd name="connsiteY35" fmla="*/ 152900 h 1184258"/>
              <a:gd name="connsiteX36" fmla="*/ 1499191 w 1648379"/>
              <a:gd name="connsiteY36" fmla="*/ 174165 h 1184258"/>
              <a:gd name="connsiteX37" fmla="*/ 1531088 w 1648379"/>
              <a:gd name="connsiteY37" fmla="*/ 184798 h 1184258"/>
              <a:gd name="connsiteX38" fmla="*/ 1562986 w 1648379"/>
              <a:gd name="connsiteY38" fmla="*/ 216696 h 1184258"/>
              <a:gd name="connsiteX39" fmla="*/ 1637414 w 1648379"/>
              <a:gd name="connsiteY39" fmla="*/ 269858 h 1184258"/>
              <a:gd name="connsiteX40" fmla="*/ 1648047 w 1648379"/>
              <a:gd name="connsiteY40" fmla="*/ 301756 h 1184258"/>
              <a:gd name="connsiteX41" fmla="*/ 1626781 w 1648379"/>
              <a:gd name="connsiteY41" fmla="*/ 323021 h 1184258"/>
              <a:gd name="connsiteX42" fmla="*/ 1531088 w 1648379"/>
              <a:gd name="connsiteY42" fmla="*/ 376184 h 1184258"/>
              <a:gd name="connsiteX43" fmla="*/ 1488558 w 1648379"/>
              <a:gd name="connsiteY43" fmla="*/ 408082 h 1184258"/>
              <a:gd name="connsiteX44" fmla="*/ 1424763 w 1648379"/>
              <a:gd name="connsiteY44" fmla="*/ 461244 h 1184258"/>
              <a:gd name="connsiteX45" fmla="*/ 1350335 w 1648379"/>
              <a:gd name="connsiteY45" fmla="*/ 503775 h 1184258"/>
              <a:gd name="connsiteX46" fmla="*/ 1275907 w 1648379"/>
              <a:gd name="connsiteY46" fmla="*/ 546305 h 1184258"/>
              <a:gd name="connsiteX47" fmla="*/ 1222744 w 1648379"/>
              <a:gd name="connsiteY47" fmla="*/ 610100 h 1184258"/>
              <a:gd name="connsiteX48" fmla="*/ 1180214 w 1648379"/>
              <a:gd name="connsiteY48" fmla="*/ 641998 h 1184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648379" h="1184258">
                <a:moveTo>
                  <a:pt x="0" y="1184258"/>
                </a:moveTo>
                <a:cubicBezTo>
                  <a:pt x="3544" y="1155905"/>
                  <a:pt x="5522" y="1127311"/>
                  <a:pt x="10633" y="1099198"/>
                </a:cubicBezTo>
                <a:cubicBezTo>
                  <a:pt x="13263" y="1084734"/>
                  <a:pt x="41007" y="1017182"/>
                  <a:pt x="42530" y="1014137"/>
                </a:cubicBezTo>
                <a:cubicBezTo>
                  <a:pt x="48245" y="1002708"/>
                  <a:pt x="58080" y="993669"/>
                  <a:pt x="63795" y="982240"/>
                </a:cubicBezTo>
                <a:cubicBezTo>
                  <a:pt x="72331" y="965169"/>
                  <a:pt x="73834" y="944513"/>
                  <a:pt x="85060" y="929077"/>
                </a:cubicBezTo>
                <a:cubicBezTo>
                  <a:pt x="102748" y="904756"/>
                  <a:pt x="148856" y="865282"/>
                  <a:pt x="148856" y="865282"/>
                </a:cubicBezTo>
                <a:cubicBezTo>
                  <a:pt x="157196" y="848602"/>
                  <a:pt x="176356" y="805883"/>
                  <a:pt x="191386" y="790854"/>
                </a:cubicBezTo>
                <a:cubicBezTo>
                  <a:pt x="200422" y="781818"/>
                  <a:pt x="212651" y="776677"/>
                  <a:pt x="223284" y="769589"/>
                </a:cubicBezTo>
                <a:cubicBezTo>
                  <a:pt x="276077" y="690398"/>
                  <a:pt x="208228" y="787655"/>
                  <a:pt x="276447" y="705793"/>
                </a:cubicBezTo>
                <a:cubicBezTo>
                  <a:pt x="284628" y="695976"/>
                  <a:pt x="289222" y="683447"/>
                  <a:pt x="297712" y="673896"/>
                </a:cubicBezTo>
                <a:cubicBezTo>
                  <a:pt x="317692" y="651419"/>
                  <a:pt x="342254" y="633203"/>
                  <a:pt x="361507" y="610100"/>
                </a:cubicBezTo>
                <a:cubicBezTo>
                  <a:pt x="424025" y="535079"/>
                  <a:pt x="387816" y="553019"/>
                  <a:pt x="457200" y="535672"/>
                </a:cubicBezTo>
                <a:cubicBezTo>
                  <a:pt x="464288" y="525040"/>
                  <a:pt x="468648" y="511956"/>
                  <a:pt x="478465" y="503775"/>
                </a:cubicBezTo>
                <a:cubicBezTo>
                  <a:pt x="500810" y="485154"/>
                  <a:pt x="527319" y="482106"/>
                  <a:pt x="552893" y="471877"/>
                </a:cubicBezTo>
                <a:cubicBezTo>
                  <a:pt x="577954" y="461853"/>
                  <a:pt x="603179" y="452050"/>
                  <a:pt x="627321" y="439979"/>
                </a:cubicBezTo>
                <a:cubicBezTo>
                  <a:pt x="660247" y="423516"/>
                  <a:pt x="668017" y="406091"/>
                  <a:pt x="701749" y="386816"/>
                </a:cubicBezTo>
                <a:cubicBezTo>
                  <a:pt x="711480" y="381255"/>
                  <a:pt x="722870" y="379263"/>
                  <a:pt x="733647" y="376184"/>
                </a:cubicBezTo>
                <a:cubicBezTo>
                  <a:pt x="780556" y="362782"/>
                  <a:pt x="767295" y="370211"/>
                  <a:pt x="808074" y="354919"/>
                </a:cubicBezTo>
                <a:cubicBezTo>
                  <a:pt x="827579" y="347605"/>
                  <a:pt x="869006" y="329053"/>
                  <a:pt x="893135" y="323021"/>
                </a:cubicBezTo>
                <a:cubicBezTo>
                  <a:pt x="910667" y="318638"/>
                  <a:pt x="928656" y="316309"/>
                  <a:pt x="946298" y="312389"/>
                </a:cubicBezTo>
                <a:cubicBezTo>
                  <a:pt x="960563" y="309219"/>
                  <a:pt x="974589" y="305042"/>
                  <a:pt x="988828" y="301756"/>
                </a:cubicBezTo>
                <a:cubicBezTo>
                  <a:pt x="1020667" y="294408"/>
                  <a:pt x="1051992" y="283589"/>
                  <a:pt x="1084521" y="280491"/>
                </a:cubicBezTo>
                <a:cubicBezTo>
                  <a:pt x="1201166" y="269382"/>
                  <a:pt x="1435395" y="259226"/>
                  <a:pt x="1435395" y="259226"/>
                </a:cubicBezTo>
                <a:cubicBezTo>
                  <a:pt x="1449572" y="255682"/>
                  <a:pt x="1469820" y="260752"/>
                  <a:pt x="1477926" y="248593"/>
                </a:cubicBezTo>
                <a:cubicBezTo>
                  <a:pt x="1483487" y="240252"/>
                  <a:pt x="1465626" y="231811"/>
                  <a:pt x="1456660" y="227328"/>
                </a:cubicBezTo>
                <a:cubicBezTo>
                  <a:pt x="1436611" y="217304"/>
                  <a:pt x="1412914" y="216087"/>
                  <a:pt x="1392865" y="206063"/>
                </a:cubicBezTo>
                <a:cubicBezTo>
                  <a:pt x="1360632" y="189946"/>
                  <a:pt x="1308278" y="168165"/>
                  <a:pt x="1275907" y="142268"/>
                </a:cubicBezTo>
                <a:cubicBezTo>
                  <a:pt x="1234876" y="109443"/>
                  <a:pt x="1275453" y="125299"/>
                  <a:pt x="1212112" y="89105"/>
                </a:cubicBezTo>
                <a:cubicBezTo>
                  <a:pt x="1202381" y="83544"/>
                  <a:pt x="1190847" y="82016"/>
                  <a:pt x="1180214" y="78472"/>
                </a:cubicBezTo>
                <a:cubicBezTo>
                  <a:pt x="1093899" y="-7840"/>
                  <a:pt x="1205746" y="93063"/>
                  <a:pt x="1105786" y="35942"/>
                </a:cubicBezTo>
                <a:cubicBezTo>
                  <a:pt x="1092730" y="28482"/>
                  <a:pt x="1061377" y="12385"/>
                  <a:pt x="1073888" y="4044"/>
                </a:cubicBezTo>
                <a:cubicBezTo>
                  <a:pt x="1091826" y="-7914"/>
                  <a:pt x="1116639" y="10000"/>
                  <a:pt x="1137684" y="14677"/>
                </a:cubicBezTo>
                <a:cubicBezTo>
                  <a:pt x="1160090" y="19656"/>
                  <a:pt x="1206175" y="41052"/>
                  <a:pt x="1222744" y="46575"/>
                </a:cubicBezTo>
                <a:cubicBezTo>
                  <a:pt x="1236607" y="51196"/>
                  <a:pt x="1251097" y="53663"/>
                  <a:pt x="1265274" y="57207"/>
                </a:cubicBezTo>
                <a:cubicBezTo>
                  <a:pt x="1415991" y="147638"/>
                  <a:pt x="1251137" y="53954"/>
                  <a:pt x="1350335" y="99737"/>
                </a:cubicBezTo>
                <a:cubicBezTo>
                  <a:pt x="1386313" y="116342"/>
                  <a:pt x="1421218" y="135179"/>
                  <a:pt x="1456660" y="152900"/>
                </a:cubicBezTo>
                <a:cubicBezTo>
                  <a:pt x="1470837" y="159988"/>
                  <a:pt x="1484154" y="169152"/>
                  <a:pt x="1499191" y="174165"/>
                </a:cubicBezTo>
                <a:lnTo>
                  <a:pt x="1531088" y="184798"/>
                </a:lnTo>
                <a:cubicBezTo>
                  <a:pt x="1541721" y="195431"/>
                  <a:pt x="1550750" y="207956"/>
                  <a:pt x="1562986" y="216696"/>
                </a:cubicBezTo>
                <a:cubicBezTo>
                  <a:pt x="1660955" y="286674"/>
                  <a:pt x="1554473" y="186920"/>
                  <a:pt x="1637414" y="269858"/>
                </a:cubicBezTo>
                <a:cubicBezTo>
                  <a:pt x="1640958" y="280491"/>
                  <a:pt x="1650245" y="290766"/>
                  <a:pt x="1648047" y="301756"/>
                </a:cubicBezTo>
                <a:cubicBezTo>
                  <a:pt x="1646081" y="311586"/>
                  <a:pt x="1634801" y="317006"/>
                  <a:pt x="1626781" y="323021"/>
                </a:cubicBezTo>
                <a:cubicBezTo>
                  <a:pt x="1568284" y="366893"/>
                  <a:pt x="1580819" y="359607"/>
                  <a:pt x="1531088" y="376184"/>
                </a:cubicBezTo>
                <a:cubicBezTo>
                  <a:pt x="1516911" y="386817"/>
                  <a:pt x="1502396" y="397012"/>
                  <a:pt x="1488558" y="408082"/>
                </a:cubicBezTo>
                <a:cubicBezTo>
                  <a:pt x="1466943" y="425374"/>
                  <a:pt x="1446613" y="444250"/>
                  <a:pt x="1424763" y="461244"/>
                </a:cubicBezTo>
                <a:cubicBezTo>
                  <a:pt x="1311756" y="549137"/>
                  <a:pt x="1488540" y="405057"/>
                  <a:pt x="1350335" y="503775"/>
                </a:cubicBezTo>
                <a:cubicBezTo>
                  <a:pt x="1282118" y="552502"/>
                  <a:pt x="1358278" y="525711"/>
                  <a:pt x="1275907" y="546305"/>
                </a:cubicBezTo>
                <a:cubicBezTo>
                  <a:pt x="1254997" y="577669"/>
                  <a:pt x="1253444" y="584516"/>
                  <a:pt x="1222744" y="610100"/>
                </a:cubicBezTo>
                <a:cubicBezTo>
                  <a:pt x="1150608" y="670214"/>
                  <a:pt x="1214031" y="608181"/>
                  <a:pt x="1180214" y="641998"/>
                </a:cubicBezTo>
              </a:path>
            </a:pathLst>
          </a:custGeom>
          <a:noFill/>
          <a:ln w="762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2538563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RECAP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30555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1000" y="1143000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atin typeface="Arial" pitchFamily="34" charset="0"/>
                <a:cs typeface="Arial" pitchFamily="34" charset="0"/>
              </a:rPr>
              <a:t>V9</a:t>
            </a:r>
            <a:endParaRPr lang="en-US" sz="9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09800"/>
            <a:ext cx="6061815" cy="4492622"/>
          </a:xfrm>
          <a:prstGeom prst="rect">
            <a:avLst/>
          </a:prstGeom>
          <a:noFill/>
          <a:ln>
            <a:noFill/>
          </a:ln>
          <a:effectLst>
            <a:outerShdw blurRad="317500" dist="101600" dir="2700000" sx="104000" sy="104000" algn="ctr" rotWithShape="0">
              <a:schemeClr val="tx1">
                <a:lumMod val="85000"/>
                <a:lumOff val="15000"/>
                <a:alpha val="9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28966" y="3657600"/>
            <a:ext cx="29950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V10</a:t>
            </a:r>
            <a:endParaRPr lang="en-US" sz="9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47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72" y="187260"/>
            <a:ext cx="10247972" cy="7432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 rot="16200000">
            <a:off x="3349753" y="-4035552"/>
            <a:ext cx="4267200" cy="111191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9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Immunization window looks different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Ordering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-188280" y="3638070"/>
            <a:ext cx="2169480" cy="629130"/>
          </a:xfrm>
          <a:custGeom>
            <a:avLst/>
            <a:gdLst>
              <a:gd name="connsiteX0" fmla="*/ 1961324 w 1994853"/>
              <a:gd name="connsiteY0" fmla="*/ 111512 h 781530"/>
              <a:gd name="connsiteX1" fmla="*/ 1872114 w 1994853"/>
              <a:gd name="connsiteY1" fmla="*/ 78058 h 781530"/>
              <a:gd name="connsiteX2" fmla="*/ 1827509 w 1994853"/>
              <a:gd name="connsiteY2" fmla="*/ 66907 h 781530"/>
              <a:gd name="connsiteX3" fmla="*/ 1794056 w 1994853"/>
              <a:gd name="connsiteY3" fmla="*/ 55756 h 781530"/>
              <a:gd name="connsiteX4" fmla="*/ 1537578 w 1994853"/>
              <a:gd name="connsiteY4" fmla="*/ 33454 h 781530"/>
              <a:gd name="connsiteX5" fmla="*/ 1102680 w 1994853"/>
              <a:gd name="connsiteY5" fmla="*/ 44605 h 781530"/>
              <a:gd name="connsiteX6" fmla="*/ 1024621 w 1994853"/>
              <a:gd name="connsiteY6" fmla="*/ 55756 h 781530"/>
              <a:gd name="connsiteX7" fmla="*/ 846202 w 1994853"/>
              <a:gd name="connsiteY7" fmla="*/ 78058 h 781530"/>
              <a:gd name="connsiteX8" fmla="*/ 656631 w 1994853"/>
              <a:gd name="connsiteY8" fmla="*/ 100361 h 781530"/>
              <a:gd name="connsiteX9" fmla="*/ 578573 w 1994853"/>
              <a:gd name="connsiteY9" fmla="*/ 122663 h 781530"/>
              <a:gd name="connsiteX10" fmla="*/ 500514 w 1994853"/>
              <a:gd name="connsiteY10" fmla="*/ 133815 h 781530"/>
              <a:gd name="connsiteX11" fmla="*/ 366700 w 1994853"/>
              <a:gd name="connsiteY11" fmla="*/ 178419 h 781530"/>
              <a:gd name="connsiteX12" fmla="*/ 299792 w 1994853"/>
              <a:gd name="connsiteY12" fmla="*/ 200722 h 781530"/>
              <a:gd name="connsiteX13" fmla="*/ 232885 w 1994853"/>
              <a:gd name="connsiteY13" fmla="*/ 223024 h 781530"/>
              <a:gd name="connsiteX14" fmla="*/ 199431 w 1994853"/>
              <a:gd name="connsiteY14" fmla="*/ 256478 h 781530"/>
              <a:gd name="connsiteX15" fmla="*/ 110221 w 1994853"/>
              <a:gd name="connsiteY15" fmla="*/ 312234 h 781530"/>
              <a:gd name="connsiteX16" fmla="*/ 43314 w 1994853"/>
              <a:gd name="connsiteY16" fmla="*/ 367990 h 781530"/>
              <a:gd name="connsiteX17" fmla="*/ 32163 w 1994853"/>
              <a:gd name="connsiteY17" fmla="*/ 613317 h 781530"/>
              <a:gd name="connsiteX18" fmla="*/ 143675 w 1994853"/>
              <a:gd name="connsiteY18" fmla="*/ 680224 h 781530"/>
              <a:gd name="connsiteX19" fmla="*/ 165978 w 1994853"/>
              <a:gd name="connsiteY19" fmla="*/ 702527 h 781530"/>
              <a:gd name="connsiteX20" fmla="*/ 310943 w 1994853"/>
              <a:gd name="connsiteY20" fmla="*/ 735980 h 781530"/>
              <a:gd name="connsiteX21" fmla="*/ 1359158 w 1994853"/>
              <a:gd name="connsiteY21" fmla="*/ 735980 h 781530"/>
              <a:gd name="connsiteX22" fmla="*/ 1571031 w 1994853"/>
              <a:gd name="connsiteY22" fmla="*/ 713678 h 781530"/>
              <a:gd name="connsiteX23" fmla="*/ 1749451 w 1994853"/>
              <a:gd name="connsiteY23" fmla="*/ 646771 h 781530"/>
              <a:gd name="connsiteX24" fmla="*/ 1872114 w 1994853"/>
              <a:gd name="connsiteY24" fmla="*/ 591015 h 781530"/>
              <a:gd name="connsiteX25" fmla="*/ 1927870 w 1994853"/>
              <a:gd name="connsiteY25" fmla="*/ 524107 h 781530"/>
              <a:gd name="connsiteX26" fmla="*/ 1950173 w 1994853"/>
              <a:gd name="connsiteY26" fmla="*/ 479502 h 781530"/>
              <a:gd name="connsiteX27" fmla="*/ 1983626 w 1994853"/>
              <a:gd name="connsiteY27" fmla="*/ 434897 h 781530"/>
              <a:gd name="connsiteX28" fmla="*/ 1994778 w 1994853"/>
              <a:gd name="connsiteY28" fmla="*/ 390293 h 781530"/>
              <a:gd name="connsiteX29" fmla="*/ 1972475 w 1994853"/>
              <a:gd name="connsiteY29" fmla="*/ 256478 h 781530"/>
              <a:gd name="connsiteX30" fmla="*/ 1950173 w 1994853"/>
              <a:gd name="connsiteY30" fmla="*/ 223024 h 781530"/>
              <a:gd name="connsiteX31" fmla="*/ 1916719 w 1994853"/>
              <a:gd name="connsiteY31" fmla="*/ 178419 h 781530"/>
              <a:gd name="connsiteX32" fmla="*/ 1816358 w 1994853"/>
              <a:gd name="connsiteY32" fmla="*/ 133815 h 781530"/>
              <a:gd name="connsiteX33" fmla="*/ 1660241 w 1994853"/>
              <a:gd name="connsiteY33" fmla="*/ 89210 h 781530"/>
              <a:gd name="connsiteX34" fmla="*/ 1537578 w 1994853"/>
              <a:gd name="connsiteY34" fmla="*/ 78058 h 781530"/>
              <a:gd name="connsiteX35" fmla="*/ 1403763 w 1994853"/>
              <a:gd name="connsiteY35" fmla="*/ 55756 h 781530"/>
              <a:gd name="connsiteX36" fmla="*/ 1225343 w 1994853"/>
              <a:gd name="connsiteY36" fmla="*/ 0 h 78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994853" h="781530">
                <a:moveTo>
                  <a:pt x="1961324" y="111512"/>
                </a:moveTo>
                <a:cubicBezTo>
                  <a:pt x="1931881" y="99735"/>
                  <a:pt x="1902697" y="86796"/>
                  <a:pt x="1872114" y="78058"/>
                </a:cubicBezTo>
                <a:cubicBezTo>
                  <a:pt x="1857378" y="73848"/>
                  <a:pt x="1842245" y="71117"/>
                  <a:pt x="1827509" y="66907"/>
                </a:cubicBezTo>
                <a:cubicBezTo>
                  <a:pt x="1816207" y="63678"/>
                  <a:pt x="1805674" y="57543"/>
                  <a:pt x="1794056" y="55756"/>
                </a:cubicBezTo>
                <a:cubicBezTo>
                  <a:pt x="1746137" y="48384"/>
                  <a:pt x="1574722" y="36311"/>
                  <a:pt x="1537578" y="33454"/>
                </a:cubicBezTo>
                <a:lnTo>
                  <a:pt x="1102680" y="44605"/>
                </a:lnTo>
                <a:cubicBezTo>
                  <a:pt x="1076421" y="45747"/>
                  <a:pt x="1050684" y="52357"/>
                  <a:pt x="1024621" y="55756"/>
                </a:cubicBezTo>
                <a:lnTo>
                  <a:pt x="846202" y="78058"/>
                </a:lnTo>
                <a:cubicBezTo>
                  <a:pt x="631458" y="102836"/>
                  <a:pt x="825903" y="76180"/>
                  <a:pt x="656631" y="100361"/>
                </a:cubicBezTo>
                <a:cubicBezTo>
                  <a:pt x="630612" y="107795"/>
                  <a:pt x="605033" y="116993"/>
                  <a:pt x="578573" y="122663"/>
                </a:cubicBezTo>
                <a:cubicBezTo>
                  <a:pt x="552873" y="128170"/>
                  <a:pt x="525932" y="127126"/>
                  <a:pt x="500514" y="133815"/>
                </a:cubicBezTo>
                <a:cubicBezTo>
                  <a:pt x="455045" y="145781"/>
                  <a:pt x="411305" y="163551"/>
                  <a:pt x="366700" y="178419"/>
                </a:cubicBezTo>
                <a:lnTo>
                  <a:pt x="299792" y="200722"/>
                </a:lnTo>
                <a:lnTo>
                  <a:pt x="232885" y="223024"/>
                </a:lnTo>
                <a:cubicBezTo>
                  <a:pt x="221734" y="234175"/>
                  <a:pt x="212047" y="247016"/>
                  <a:pt x="199431" y="256478"/>
                </a:cubicBezTo>
                <a:cubicBezTo>
                  <a:pt x="177696" y="272779"/>
                  <a:pt x="133566" y="292780"/>
                  <a:pt x="110221" y="312234"/>
                </a:cubicBezTo>
                <a:cubicBezTo>
                  <a:pt x="24361" y="383785"/>
                  <a:pt x="126374" y="312618"/>
                  <a:pt x="43314" y="367990"/>
                </a:cubicBezTo>
                <a:cubicBezTo>
                  <a:pt x="-7061" y="468739"/>
                  <a:pt x="-16990" y="457668"/>
                  <a:pt x="32163" y="613317"/>
                </a:cubicBezTo>
                <a:cubicBezTo>
                  <a:pt x="38215" y="632482"/>
                  <a:pt x="138630" y="677702"/>
                  <a:pt x="143675" y="680224"/>
                </a:cubicBezTo>
                <a:cubicBezTo>
                  <a:pt x="151109" y="687658"/>
                  <a:pt x="156850" y="697311"/>
                  <a:pt x="165978" y="702527"/>
                </a:cubicBezTo>
                <a:cubicBezTo>
                  <a:pt x="217463" y="731947"/>
                  <a:pt x="249923" y="728353"/>
                  <a:pt x="310943" y="735980"/>
                </a:cubicBezTo>
                <a:cubicBezTo>
                  <a:pt x="678612" y="827903"/>
                  <a:pt x="373042" y="755508"/>
                  <a:pt x="1359158" y="735980"/>
                </a:cubicBezTo>
                <a:cubicBezTo>
                  <a:pt x="1408580" y="735001"/>
                  <a:pt x="1516327" y="720516"/>
                  <a:pt x="1571031" y="713678"/>
                </a:cubicBezTo>
                <a:cubicBezTo>
                  <a:pt x="1816184" y="631959"/>
                  <a:pt x="1544303" y="725674"/>
                  <a:pt x="1749451" y="646771"/>
                </a:cubicBezTo>
                <a:cubicBezTo>
                  <a:pt x="1821976" y="618877"/>
                  <a:pt x="1809976" y="635399"/>
                  <a:pt x="1872114" y="591015"/>
                </a:cubicBezTo>
                <a:cubicBezTo>
                  <a:pt x="1889354" y="578701"/>
                  <a:pt x="1920291" y="536234"/>
                  <a:pt x="1927870" y="524107"/>
                </a:cubicBezTo>
                <a:cubicBezTo>
                  <a:pt x="1936680" y="510010"/>
                  <a:pt x="1941363" y="493599"/>
                  <a:pt x="1950173" y="479502"/>
                </a:cubicBezTo>
                <a:cubicBezTo>
                  <a:pt x="1960023" y="463742"/>
                  <a:pt x="1972475" y="449765"/>
                  <a:pt x="1983626" y="434897"/>
                </a:cubicBezTo>
                <a:cubicBezTo>
                  <a:pt x="1987343" y="420029"/>
                  <a:pt x="1995734" y="405589"/>
                  <a:pt x="1994778" y="390293"/>
                </a:cubicBezTo>
                <a:cubicBezTo>
                  <a:pt x="1991957" y="345161"/>
                  <a:pt x="1984127" y="300171"/>
                  <a:pt x="1972475" y="256478"/>
                </a:cubicBezTo>
                <a:cubicBezTo>
                  <a:pt x="1969022" y="243528"/>
                  <a:pt x="1957963" y="233930"/>
                  <a:pt x="1950173" y="223024"/>
                </a:cubicBezTo>
                <a:cubicBezTo>
                  <a:pt x="1939370" y="207900"/>
                  <a:pt x="1929861" y="191561"/>
                  <a:pt x="1916719" y="178419"/>
                </a:cubicBezTo>
                <a:cubicBezTo>
                  <a:pt x="1888114" y="149814"/>
                  <a:pt x="1853163" y="148537"/>
                  <a:pt x="1816358" y="133815"/>
                </a:cubicBezTo>
                <a:cubicBezTo>
                  <a:pt x="1749013" y="106876"/>
                  <a:pt x="1745508" y="102000"/>
                  <a:pt x="1660241" y="89210"/>
                </a:cubicBezTo>
                <a:cubicBezTo>
                  <a:pt x="1619639" y="83120"/>
                  <a:pt x="1578289" y="83368"/>
                  <a:pt x="1537578" y="78058"/>
                </a:cubicBezTo>
                <a:cubicBezTo>
                  <a:pt x="1492738" y="72209"/>
                  <a:pt x="1447633" y="66723"/>
                  <a:pt x="1403763" y="55756"/>
                </a:cubicBezTo>
                <a:cubicBezTo>
                  <a:pt x="1343314" y="40644"/>
                  <a:pt x="1225343" y="0"/>
                  <a:pt x="1225343" y="0"/>
                </a:cubicBezTo>
              </a:path>
            </a:pathLst>
          </a:custGeom>
          <a:noFill/>
          <a:ln w="76200" cap="rnd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716" y="1617765"/>
            <a:ext cx="630555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72116" y="3313216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atin typeface="Arial" pitchFamily="34" charset="0"/>
                <a:cs typeface="Arial" pitchFamily="34" charset="0"/>
              </a:rPr>
              <a:t>V9</a:t>
            </a:r>
            <a:endParaRPr lang="en-US" sz="9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785" y="1293915"/>
            <a:ext cx="7402701" cy="5486399"/>
          </a:xfrm>
          <a:prstGeom prst="rect">
            <a:avLst/>
          </a:prstGeom>
          <a:noFill/>
          <a:ln>
            <a:noFill/>
          </a:ln>
          <a:effectLst>
            <a:outerShdw blurRad="317500" dist="101600" dir="2700000" sx="104000" sy="104000" algn="ctr" rotWithShape="0">
              <a:schemeClr val="tx1">
                <a:lumMod val="85000"/>
                <a:lumOff val="15000"/>
                <a:alpha val="9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2712981" y="3322122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V10</a:t>
            </a:r>
            <a:endParaRPr lang="en-US" sz="9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066306" y="2189019"/>
            <a:ext cx="614716" cy="304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72" y="2021596"/>
            <a:ext cx="7858125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865381" y="3474522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atin typeface="Arial" pitchFamily="34" charset="0"/>
                <a:cs typeface="Arial" pitchFamily="34" charset="0"/>
              </a:rPr>
              <a:t>V9</a:t>
            </a:r>
            <a:endParaRPr lang="en-US" sz="9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50" y="1293915"/>
            <a:ext cx="8589569" cy="541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712981" y="3214184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V10</a:t>
            </a:r>
            <a:endParaRPr lang="en-US" sz="9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63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/>
      <p:bldP spid="19" grpId="0"/>
      <p:bldP spid="3" grpId="0" animBg="1"/>
      <p:bldP spid="12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09800" y="2538563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RECAP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203"/>
            <a:ext cx="537092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09060" y="805598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atin typeface="Arial" pitchFamily="34" charset="0"/>
                <a:cs typeface="Arial" pitchFamily="34" charset="0"/>
              </a:rPr>
              <a:t>V9</a:t>
            </a:r>
            <a:endParaRPr lang="en-US" sz="9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412" y="2286000"/>
            <a:ext cx="7061816" cy="444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53999" y="3380554"/>
            <a:ext cx="4228582" cy="156966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V10</a:t>
            </a:r>
            <a:endParaRPr lang="en-US" sz="9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06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Default.thmx</Template>
  <TotalTime>982</TotalTime>
  <Words>467</Words>
  <Application>Microsoft Office PowerPoint</Application>
  <PresentationFormat>On-screen Show (4:3)</PresentationFormat>
  <Paragraphs>94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Default</vt:lpstr>
      <vt:lpstr>Immunizations and more for Providers</vt:lpstr>
      <vt:lpstr>Objectives</vt:lpstr>
      <vt:lpstr>What should I know on Day 1?</vt:lpstr>
      <vt:lpstr>Immunization window looks different</vt:lpstr>
      <vt:lpstr>Immunization window looks different: Imm Schedule</vt:lpstr>
      <vt:lpstr>Immunization window looks different: Flu Schedule</vt:lpstr>
      <vt:lpstr>PowerPoint Presentation</vt:lpstr>
      <vt:lpstr>Immunization window looks different: Ordering</vt:lpstr>
      <vt:lpstr>PowerPoint Presentation</vt:lpstr>
      <vt:lpstr>Order PPD as an immunization</vt:lpstr>
      <vt:lpstr>Order PPD as an immunization: FAQs so far</vt:lpstr>
      <vt:lpstr> Order other injectables as Therapeutic Injections *NEW*</vt:lpstr>
      <vt:lpstr>Order other injectables as Therapeutic Injections *NEW*</vt:lpstr>
      <vt:lpstr>Order other injectables as Therapeutic Injections *NEW*</vt:lpstr>
      <vt:lpstr> All Immunizations &amp; Therapeutic Injections have a status *NEW*</vt:lpstr>
      <vt:lpstr>All Immunizations &amp; Therapeutic Injections have a status *NEW*</vt:lpstr>
      <vt:lpstr>All Immunizations &amp; Therapeutic Injections have a status *NEW*</vt:lpstr>
      <vt:lpstr>All Immunizations &amp; Therapeutic Injections have a status *NEW*</vt:lpstr>
      <vt:lpstr>Administered Status: FAQs so far</vt:lpstr>
      <vt:lpstr>What should I know on Day 1?</vt:lpstr>
      <vt:lpstr>Go-Live Monday, January 27, 2014</vt:lpstr>
    </vt:vector>
  </TitlesOfParts>
  <Company>Children's National Medical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Rojas, Melissa</dc:creator>
  <cp:lastModifiedBy>dcoddi</cp:lastModifiedBy>
  <cp:revision>136</cp:revision>
  <dcterms:created xsi:type="dcterms:W3CDTF">2014-01-02T15:38:29Z</dcterms:created>
  <dcterms:modified xsi:type="dcterms:W3CDTF">2014-01-24T16:11:34Z</dcterms:modified>
</cp:coreProperties>
</file>