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259" r:id="rId2"/>
    <p:sldId id="260" r:id="rId3"/>
    <p:sldId id="287" r:id="rId4"/>
    <p:sldId id="310" r:id="rId5"/>
    <p:sldId id="316" r:id="rId6"/>
    <p:sldId id="315" r:id="rId7"/>
    <p:sldId id="319" r:id="rId8"/>
    <p:sldId id="321" r:id="rId9"/>
    <p:sldId id="322" r:id="rId10"/>
    <p:sldId id="320" r:id="rId11"/>
    <p:sldId id="31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CC0000"/>
    <a:srgbClr val="EC0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3176" autoAdjust="0"/>
    <p:restoredTop sz="94660"/>
  </p:normalViewPr>
  <p:slideViewPr>
    <p:cSldViewPr>
      <p:cViewPr varScale="1">
        <p:scale>
          <a:sx n="84" d="100"/>
          <a:sy n="84" d="100"/>
        </p:scale>
        <p:origin x="-90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9826EA-B36D-482C-B804-D34176354370}" type="datetimeFigureOut">
              <a:rPr lang="en-US" smtClean="0"/>
              <a:t>7/12/2018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3CADA-F30F-4C34-A824-1942F645A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76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3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1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8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6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9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969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57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- With Titl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5" y="1982783"/>
            <a:ext cx="5792847" cy="8985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Title of Presentation or Thank You</a:t>
            </a:r>
            <a:endParaRPr lang="en-US" dirty="0"/>
          </a:p>
        </p:txBody>
      </p:sp>
      <p:pic>
        <p:nvPicPr>
          <p:cNvPr id="2050" name="Picture 2" descr="O:\MAC-SERVER\Jobs\CNM_Childrens_National_Medical_Center\12495-08_Collateral_Templates\PPT\Links\CN_Pr_Solid_3C-RGB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192090"/>
            <a:ext cx="2044700" cy="874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1509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O:\MAC-SERVER\Jobs\CNM_Childrens_National_Medical_Center\12495-08_Collateral_Templates\PPT\Links\CN_Taupe_DivBk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" y="165103"/>
            <a:ext cx="9144001" cy="66929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8020" y="361911"/>
            <a:ext cx="8229600" cy="669925"/>
          </a:xfrm>
        </p:spPr>
        <p:txBody>
          <a:bodyPr anchor="t">
            <a:normAutofit/>
          </a:bodyPr>
          <a:lstStyle>
            <a:lvl1pPr algn="l">
              <a:defRPr sz="2100">
                <a:solidFill>
                  <a:schemeClr val="bg1"/>
                </a:solidFill>
                <a:latin typeface="Corbel" pitchFamily="34" charset="0"/>
              </a:defRPr>
            </a:lvl1pPr>
          </a:lstStyle>
          <a:p>
            <a:r>
              <a:rPr lang="en-US" dirty="0" smtClean="0"/>
              <a:t>Headline or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033947-BDB2-44BC-B95C-A87CE368326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146" name="Picture 2" descr="O:\MAC-SERVER\Jobs\CNM_Childrens_National_Medical_Center\12495-08_Collateral_Templates\PPT\Links\CN_Color_bar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171451"/>
          </a:xfrm>
          <a:prstGeom prst="rect">
            <a:avLst/>
          </a:prstGeom>
          <a:noFill/>
        </p:spPr>
      </p:pic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11176" y="1311279"/>
            <a:ext cx="8223307" cy="4454556"/>
          </a:xfrm>
        </p:spPr>
        <p:txBody>
          <a:bodyPr/>
          <a:lstStyle>
            <a:lvl1pPr marL="0" indent="0">
              <a:buNone/>
              <a:defRPr sz="1400" b="0" baseline="0">
                <a:solidFill>
                  <a:srgbClr val="FFFFFF"/>
                </a:solidFill>
                <a:latin typeface="Corbel" pitchFamily="34" charset="0"/>
              </a:defRPr>
            </a:lvl1pPr>
            <a:lvl2pPr>
              <a:buFont typeface="Arial" pitchFamily="34" charset="0"/>
              <a:buChar char="•"/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 dirty="0" smtClean="0"/>
              <a:t>Body Copy and Bullets: Corbel Regular (16pt.), Subheads: Corbel Bold (20pt.)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8" name="Picture 7" descr="CN_Pr_SolidOL_WT_2C-RGB_Sm_081513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7378705" y="5981703"/>
            <a:ext cx="1465375" cy="60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42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3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6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97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329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16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94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82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65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199"/>
            <a:ext cx="4038600" cy="4525964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1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324" indent="0">
              <a:buNone/>
              <a:defRPr sz="1800" b="1"/>
            </a:lvl2pPr>
            <a:lvl3pPr marL="816649" indent="0">
              <a:buNone/>
              <a:defRPr sz="1600" b="1"/>
            </a:lvl3pPr>
            <a:lvl4pPr marL="1224974" indent="0">
              <a:buNone/>
              <a:defRPr sz="1400" b="1"/>
            </a:lvl4pPr>
            <a:lvl5pPr marL="1633298" indent="0">
              <a:buNone/>
              <a:defRPr sz="1400" b="1"/>
            </a:lvl5pPr>
            <a:lvl6pPr marL="2041622" indent="0">
              <a:buNone/>
              <a:defRPr sz="1400" b="1"/>
            </a:lvl6pPr>
            <a:lvl7pPr marL="2449947" indent="0">
              <a:buNone/>
              <a:defRPr sz="1400" b="1"/>
            </a:lvl7pPr>
            <a:lvl8pPr marL="2858271" indent="0">
              <a:buNone/>
              <a:defRPr sz="1400" b="1"/>
            </a:lvl8pPr>
            <a:lvl9pPr marL="3266596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42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6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4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2"/>
            <a:ext cx="3008313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099"/>
            <a:ext cx="3008313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91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324" indent="0">
              <a:buNone/>
              <a:defRPr sz="2500"/>
            </a:lvl2pPr>
            <a:lvl3pPr marL="816649" indent="0">
              <a:buNone/>
              <a:defRPr sz="2100"/>
            </a:lvl3pPr>
            <a:lvl4pPr marL="1224974" indent="0">
              <a:buNone/>
              <a:defRPr sz="1800"/>
            </a:lvl4pPr>
            <a:lvl5pPr marL="1633298" indent="0">
              <a:buNone/>
              <a:defRPr sz="1800"/>
            </a:lvl5pPr>
            <a:lvl6pPr marL="2041622" indent="0">
              <a:buNone/>
              <a:defRPr sz="1800"/>
            </a:lvl6pPr>
            <a:lvl7pPr marL="2449947" indent="0">
              <a:buNone/>
              <a:defRPr sz="1800"/>
            </a:lvl7pPr>
            <a:lvl8pPr marL="2858271" indent="0">
              <a:buNone/>
              <a:defRPr sz="1800"/>
            </a:lvl8pPr>
            <a:lvl9pPr marL="3266596" indent="0">
              <a:buNone/>
              <a:defRPr sz="18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324" indent="0">
              <a:buNone/>
              <a:defRPr sz="1100"/>
            </a:lvl2pPr>
            <a:lvl3pPr marL="816649" indent="0">
              <a:buNone/>
              <a:defRPr sz="900"/>
            </a:lvl3pPr>
            <a:lvl4pPr marL="1224974" indent="0">
              <a:buNone/>
              <a:defRPr sz="800"/>
            </a:lvl4pPr>
            <a:lvl5pPr marL="1633298" indent="0">
              <a:buNone/>
              <a:defRPr sz="800"/>
            </a:lvl5pPr>
            <a:lvl6pPr marL="2041622" indent="0">
              <a:buNone/>
              <a:defRPr sz="800"/>
            </a:lvl6pPr>
            <a:lvl7pPr marL="2449947" indent="0">
              <a:buNone/>
              <a:defRPr sz="800"/>
            </a:lvl7pPr>
            <a:lvl8pPr marL="2858271" indent="0">
              <a:buNone/>
              <a:defRPr sz="800"/>
            </a:lvl8pPr>
            <a:lvl9pPr marL="326659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6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81665" tIns="40832" rIns="81665" bIns="408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199"/>
            <a:ext cx="8229600" cy="4525964"/>
          </a:xfrm>
          <a:prstGeom prst="rect">
            <a:avLst/>
          </a:prstGeom>
        </p:spPr>
        <p:txBody>
          <a:bodyPr vert="horz" lIns="81665" tIns="40832" rIns="81665" bIns="408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79AD24CE-8D26-3C42-BDD5-A0268D6159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7/12/2018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4"/>
          </a:xfrm>
          <a:prstGeom prst="rect">
            <a:avLst/>
          </a:prstGeom>
        </p:spPr>
        <p:txBody>
          <a:bodyPr vert="horz" lIns="81665" tIns="40832" rIns="81665" bIns="40832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08324"/>
            <a:fld id="{612E97A4-4B4A-1745-A97D-9D499386E2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0832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7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ctr" defTabSz="40832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244" indent="-306244" algn="l" defTabSz="408324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27" indent="-255203" algn="l" defTabSz="408324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812" indent="-204162" algn="l" defTabSz="408324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9136" indent="-204162" algn="l" defTabSz="408324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7460" indent="-204162" algn="l" defTabSz="408324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5785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4109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2434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0758" indent="-204162" algn="l" defTabSz="40832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32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649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974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3298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1622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947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8271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6596" algn="l" defTabSz="40832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rved Up Ribbon 7"/>
          <p:cNvSpPr/>
          <p:nvPr/>
        </p:nvSpPr>
        <p:spPr>
          <a:xfrm>
            <a:off x="0" y="1447800"/>
            <a:ext cx="9144000" cy="2743200"/>
          </a:xfrm>
          <a:prstGeom prst="ellipseRibbon2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1600200"/>
            <a:ext cx="6859652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Ultrasound </a:t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i="1" dirty="0" smtClean="0">
                <a:latin typeface="+mj-lt"/>
                <a:ea typeface="Tahoma" pitchFamily="34" charset="0"/>
                <a:cs typeface="Tahoma" pitchFamily="34" charset="0"/>
              </a:rPr>
              <a:t>Diagnostic Challenge</a:t>
            </a: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/>
            </a:r>
            <a:b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</a:br>
            <a:r>
              <a:rPr lang="en-US" sz="3600" dirty="0" smtClean="0">
                <a:latin typeface="+mj-lt"/>
                <a:ea typeface="Tahoma" pitchFamily="34" charset="0"/>
                <a:cs typeface="Tahoma" pitchFamily="34" charset="0"/>
              </a:rPr>
              <a:t>July 2018</a:t>
            </a:r>
            <a:endParaRPr lang="en-US" sz="3600" dirty="0"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6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S20180009329_US Scrotum(frame 3)7-12-2018  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037" t="8019" r="16050" b="9728"/>
          <a:stretch/>
        </p:blipFill>
        <p:spPr>
          <a:xfrm>
            <a:off x="217306" y="990600"/>
            <a:ext cx="8708711" cy="5029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350837"/>
            <a:ext cx="8229600" cy="669925"/>
          </a:xfrm>
        </p:spPr>
        <p:txBody>
          <a:bodyPr/>
          <a:lstStyle/>
          <a:p>
            <a:pPr algn="ctr"/>
            <a:r>
              <a:rPr lang="en-US" sz="3200" b="1" dirty="0" smtClean="0"/>
              <a:t>Cine</a:t>
            </a:r>
            <a:endParaRPr lang="en-US" sz="3200" b="1" dirty="0"/>
          </a:p>
        </p:txBody>
      </p:sp>
      <p:sp>
        <p:nvSpPr>
          <p:cNvPr id="2" name="Rectangle 1"/>
          <p:cNvSpPr/>
          <p:nvPr/>
        </p:nvSpPr>
        <p:spPr>
          <a:xfrm>
            <a:off x="533400" y="5290066"/>
            <a:ext cx="1356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(press play!)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305168" y="5506998"/>
            <a:ext cx="236330" cy="304800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4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" y="2441249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your interpretation?</a:t>
            </a:r>
          </a:p>
          <a:p>
            <a:pPr algn="ctr"/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this treated?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190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69925"/>
          </a:xfrm>
        </p:spPr>
        <p:txBody>
          <a:bodyPr/>
          <a:lstStyle/>
          <a:p>
            <a:pPr algn="ctr"/>
            <a:r>
              <a:rPr lang="en-US" sz="3200" b="1" dirty="0" smtClean="0"/>
              <a:t>History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3400" y="1143000"/>
            <a:ext cx="8223307" cy="4318035"/>
          </a:xfrm>
        </p:spPr>
        <p:txBody>
          <a:bodyPr>
            <a:noAutofit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647700" y="1997839"/>
            <a:ext cx="784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 year </a:t>
            </a:r>
            <a:r>
              <a:rPr lang="en-US" dirty="0">
                <a:solidFill>
                  <a:schemeClr val="bg1"/>
                </a:solidFill>
              </a:rPr>
              <a:t>old </a:t>
            </a:r>
            <a:r>
              <a:rPr lang="en-US" dirty="0" smtClean="0">
                <a:solidFill>
                  <a:schemeClr val="bg1"/>
                </a:solidFill>
              </a:rPr>
              <a:t>male.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Presented to the ED with urinary incontinence x 6 months.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Mom notes he finished potty training over a year ago, then approximately 6 months ago started wetting himself again and urinating more </a:t>
            </a:r>
            <a:r>
              <a:rPr lang="en-US" dirty="0" smtClean="0">
                <a:solidFill>
                  <a:schemeClr val="bg1"/>
                </a:solidFill>
              </a:rPr>
              <a:t>frequently.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Patient urinates &gt;8x  a day.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ED requested scrotal ultrasound for suspicion of mass felt on physical exam.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9" b="18024"/>
          <a:stretch/>
        </p:blipFill>
        <p:spPr>
          <a:xfrm>
            <a:off x="0" y="838200"/>
            <a:ext cx="9144000" cy="486551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1561744"/>
            <a:ext cx="3505200" cy="669925"/>
          </a:xfrm>
        </p:spPr>
        <p:txBody>
          <a:bodyPr>
            <a:normAutofit/>
          </a:bodyPr>
          <a:lstStyle/>
          <a:p>
            <a:pPr algn="ctr"/>
            <a:r>
              <a:rPr lang="en-US" sz="1200" b="1" dirty="0" smtClean="0"/>
              <a:t>Right testicle</a:t>
            </a:r>
            <a:endParaRPr lang="en-US" sz="12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67200" y="1561745"/>
            <a:ext cx="3505200" cy="669925"/>
          </a:xfrm>
          <a:prstGeom prst="rect">
            <a:avLst/>
          </a:prstGeom>
        </p:spPr>
        <p:txBody>
          <a:bodyPr vert="horz" lIns="81665" tIns="40832" rIns="81665" bIns="40832" rtlCol="0" anchor="t">
            <a:normAutofit/>
          </a:bodyPr>
          <a:lstStyle>
            <a:lvl1pPr algn="l" defTabSz="408324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1" dirty="0" smtClean="0"/>
              <a:t>Left testicle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59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 b="18354"/>
          <a:stretch/>
        </p:blipFill>
        <p:spPr>
          <a:xfrm>
            <a:off x="0" y="880532"/>
            <a:ext cx="9144000" cy="47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7" b="15706"/>
          <a:stretch/>
        </p:blipFill>
        <p:spPr>
          <a:xfrm>
            <a:off x="0" y="1433688"/>
            <a:ext cx="9144000" cy="37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4" b="17682"/>
          <a:stretch/>
        </p:blipFill>
        <p:spPr>
          <a:xfrm>
            <a:off x="0" y="1478844"/>
            <a:ext cx="9144000" cy="361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1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" b="19274"/>
          <a:stretch/>
        </p:blipFill>
        <p:spPr>
          <a:xfrm>
            <a:off x="523875" y="530578"/>
            <a:ext cx="8096250" cy="479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4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0" b="11770"/>
          <a:stretch/>
        </p:blipFill>
        <p:spPr>
          <a:xfrm>
            <a:off x="0" y="609600"/>
            <a:ext cx="9144000" cy="519288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029200" y="1576912"/>
            <a:ext cx="3505200" cy="669925"/>
          </a:xfrm>
          <a:prstGeom prst="rect">
            <a:avLst/>
          </a:prstGeom>
        </p:spPr>
        <p:txBody>
          <a:bodyPr vert="horz" lIns="81665" tIns="40832" rIns="81665" bIns="40832" rtlCol="0" anchor="t">
            <a:normAutofit/>
          </a:bodyPr>
          <a:lstStyle>
            <a:lvl1pPr algn="l" defTabSz="408324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1" dirty="0" smtClean="0"/>
              <a:t>Left testicle</a:t>
            </a:r>
            <a:endParaRPr lang="en-US" sz="12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5600" y="990600"/>
            <a:ext cx="2229556" cy="669925"/>
          </a:xfrm>
          <a:prstGeom prst="rect">
            <a:avLst/>
          </a:prstGeom>
        </p:spPr>
        <p:txBody>
          <a:bodyPr vert="horz" lIns="81665" tIns="40832" rIns="81665" bIns="40832" rtlCol="0" anchor="t">
            <a:normAutofit/>
          </a:bodyPr>
          <a:lstStyle>
            <a:lvl1pPr algn="l" defTabSz="408324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 smtClean="0"/>
              <a:t>Region of interest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54528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7" b="10617"/>
          <a:stretch/>
        </p:blipFill>
        <p:spPr>
          <a:xfrm>
            <a:off x="-2822" y="457200"/>
            <a:ext cx="9144000" cy="530577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2581275"/>
            <a:ext cx="3505200" cy="669925"/>
          </a:xfrm>
        </p:spPr>
        <p:txBody>
          <a:bodyPr>
            <a:normAutofit/>
          </a:bodyPr>
          <a:lstStyle/>
          <a:p>
            <a:pPr algn="ctr"/>
            <a:r>
              <a:rPr lang="en-US" sz="1200" b="1" dirty="0" smtClean="0"/>
              <a:t>Bladder</a:t>
            </a:r>
            <a:endParaRPr lang="en-US" sz="12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69475" y="1363269"/>
            <a:ext cx="2229556" cy="669925"/>
          </a:xfrm>
          <a:prstGeom prst="rect">
            <a:avLst/>
          </a:prstGeom>
        </p:spPr>
        <p:txBody>
          <a:bodyPr vert="horz" lIns="81665" tIns="40832" rIns="81665" bIns="40832" rtlCol="0" anchor="t">
            <a:normAutofit/>
          </a:bodyPr>
          <a:lstStyle>
            <a:lvl1pPr algn="l" defTabSz="408324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Corbel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400" b="1" dirty="0" smtClean="0">
                <a:solidFill>
                  <a:srgbClr val="FF0000"/>
                </a:solidFill>
              </a:rPr>
              <a:t>Region of interest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666088" y="1698232"/>
            <a:ext cx="236330" cy="544729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8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agnostic Challenge March 2018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Diagnostic Challenge March 2018</Template>
  <TotalTime>109</TotalTime>
  <Words>91</Words>
  <Application>Microsoft Office PowerPoint</Application>
  <PresentationFormat>On-screen Show (4:3)</PresentationFormat>
  <Paragraphs>25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Diagnostic Challenge March 2018</vt:lpstr>
      <vt:lpstr>Ultrasound  Diagnostic Challenge July 2018</vt:lpstr>
      <vt:lpstr>History</vt:lpstr>
      <vt:lpstr>Right testicle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Bladder</vt:lpstr>
      <vt:lpstr>Cine</vt:lpstr>
      <vt:lpstr>PowerPoint Presentation</vt:lpstr>
    </vt:vector>
  </TitlesOfParts>
  <Company>Children's National Medical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Ultrasound  Diagnostic Challenge July 2018</dc:title>
  <dc:creator>Cielma, Tara</dc:creator>
  <cp:lastModifiedBy>Cielma, Tara</cp:lastModifiedBy>
  <cp:revision>10</cp:revision>
  <cp:lastPrinted>2016-06-16T20:45:21Z</cp:lastPrinted>
  <dcterms:created xsi:type="dcterms:W3CDTF">2018-07-12T19:41:35Z</dcterms:created>
  <dcterms:modified xsi:type="dcterms:W3CDTF">2018-07-12T21:39:39Z</dcterms:modified>
</cp:coreProperties>
</file>